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"/>
  </p:notesMasterIdLst>
  <p:sldIdLst>
    <p:sldId id="256" r:id="rId2"/>
    <p:sldId id="266" r:id="rId3"/>
    <p:sldId id="261" r:id="rId4"/>
    <p:sldId id="267" r:id="rId5"/>
    <p:sldId id="257" r:id="rId6"/>
    <p:sldId id="268" r:id="rId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930" y="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2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AA0176-F44F-4DCB-B2A2-F7F7C66375B0}" type="doc">
      <dgm:prSet loTypeId="urn:microsoft.com/office/officeart/2005/8/layout/process4" loCatId="process" qsTypeId="urn:microsoft.com/office/officeart/2005/8/quickstyle/simple1" qsCatId="simple" csTypeId="urn:microsoft.com/office/officeart/2005/8/colors/accent0_1" csCatId="mainScheme" phldr="1"/>
      <dgm:spPr/>
    </dgm:pt>
    <dgm:pt modelId="{920BC4C3-72A6-4AC4-A06B-B46748736B98}">
      <dgm:prSet phldrT="[Tekst]"/>
      <dgm:spPr/>
      <dgm:t>
        <a:bodyPr/>
        <a:lstStyle/>
        <a:p>
          <a:r>
            <a:rPr lang="nl-BE" dirty="0"/>
            <a:t>Exodus</a:t>
          </a:r>
        </a:p>
      </dgm:t>
    </dgm:pt>
    <dgm:pt modelId="{B93F20A3-9863-44F3-8FFD-A753E642E86B}" type="parTrans" cxnId="{504EF395-D7C8-43CC-B795-13DC6E8B0022}">
      <dgm:prSet/>
      <dgm:spPr/>
      <dgm:t>
        <a:bodyPr/>
        <a:lstStyle/>
        <a:p>
          <a:endParaRPr lang="nl-BE"/>
        </a:p>
      </dgm:t>
    </dgm:pt>
    <dgm:pt modelId="{A1C4A78E-2094-4BF3-A60B-A24E377A7117}" type="sibTrans" cxnId="{504EF395-D7C8-43CC-B795-13DC6E8B0022}">
      <dgm:prSet/>
      <dgm:spPr/>
      <dgm:t>
        <a:bodyPr/>
        <a:lstStyle/>
        <a:p>
          <a:endParaRPr lang="nl-BE"/>
        </a:p>
      </dgm:t>
    </dgm:pt>
    <dgm:pt modelId="{37643464-8FCD-472B-94BC-4B9C3D20E42B}">
      <dgm:prSet phldrT="[Tekst]"/>
      <dgm:spPr/>
      <dgm:t>
        <a:bodyPr/>
        <a:lstStyle/>
        <a:p>
          <a:r>
            <a:rPr lang="nl-BE" dirty="0"/>
            <a:t>Leviticus</a:t>
          </a:r>
        </a:p>
      </dgm:t>
    </dgm:pt>
    <dgm:pt modelId="{F358E839-9361-4497-B0DF-2057FF29E411}" type="parTrans" cxnId="{2E69CBB3-5A94-4CEA-8867-1DC043DF2B42}">
      <dgm:prSet/>
      <dgm:spPr/>
      <dgm:t>
        <a:bodyPr/>
        <a:lstStyle/>
        <a:p>
          <a:endParaRPr lang="nl-BE"/>
        </a:p>
      </dgm:t>
    </dgm:pt>
    <dgm:pt modelId="{8F2C336A-F2EA-42AB-B004-577361EC497A}" type="sibTrans" cxnId="{2E69CBB3-5A94-4CEA-8867-1DC043DF2B42}">
      <dgm:prSet/>
      <dgm:spPr/>
      <dgm:t>
        <a:bodyPr/>
        <a:lstStyle/>
        <a:p>
          <a:endParaRPr lang="nl-BE"/>
        </a:p>
      </dgm:t>
    </dgm:pt>
    <dgm:pt modelId="{D2953AED-9D3C-4506-B588-5ECDE5EE9E78}">
      <dgm:prSet phldrT="[Tekst]"/>
      <dgm:spPr/>
      <dgm:t>
        <a:bodyPr/>
        <a:lstStyle/>
        <a:p>
          <a:r>
            <a:rPr lang="nl-BE" dirty="0"/>
            <a:t>Numeri</a:t>
          </a:r>
        </a:p>
      </dgm:t>
    </dgm:pt>
    <dgm:pt modelId="{41A6811D-B8C4-4F17-AD6E-3A003C7F0618}" type="parTrans" cxnId="{3E8EF1A8-B64C-42BD-A1D4-B8CF4FECCB50}">
      <dgm:prSet/>
      <dgm:spPr/>
      <dgm:t>
        <a:bodyPr/>
        <a:lstStyle/>
        <a:p>
          <a:endParaRPr lang="nl-BE"/>
        </a:p>
      </dgm:t>
    </dgm:pt>
    <dgm:pt modelId="{EB9B1DFC-6B73-4F01-A24B-FFA70B60213A}" type="sibTrans" cxnId="{3E8EF1A8-B64C-42BD-A1D4-B8CF4FECCB50}">
      <dgm:prSet/>
      <dgm:spPr/>
      <dgm:t>
        <a:bodyPr/>
        <a:lstStyle/>
        <a:p>
          <a:endParaRPr lang="nl-BE"/>
        </a:p>
      </dgm:t>
    </dgm:pt>
    <dgm:pt modelId="{42692DAD-DB92-45A7-8E9B-E10903BD27C0}">
      <dgm:prSet phldrT="[Tekst]"/>
      <dgm:spPr/>
      <dgm:t>
        <a:bodyPr/>
        <a:lstStyle/>
        <a:p>
          <a:r>
            <a:rPr lang="nl-BE" dirty="0"/>
            <a:t>Genesis</a:t>
          </a:r>
        </a:p>
      </dgm:t>
    </dgm:pt>
    <dgm:pt modelId="{BA948765-C409-4E16-8AF5-273276C9BFB3}" type="parTrans" cxnId="{85DBDD67-3714-499B-A24B-8631D6B2934A}">
      <dgm:prSet/>
      <dgm:spPr/>
      <dgm:t>
        <a:bodyPr/>
        <a:lstStyle/>
        <a:p>
          <a:endParaRPr lang="nl-BE"/>
        </a:p>
      </dgm:t>
    </dgm:pt>
    <dgm:pt modelId="{9352459E-F0B2-495B-B245-6A69004B57B7}" type="sibTrans" cxnId="{85DBDD67-3714-499B-A24B-8631D6B2934A}">
      <dgm:prSet/>
      <dgm:spPr/>
      <dgm:t>
        <a:bodyPr/>
        <a:lstStyle/>
        <a:p>
          <a:endParaRPr lang="nl-BE"/>
        </a:p>
      </dgm:t>
    </dgm:pt>
    <dgm:pt modelId="{3B3643FF-43FF-4350-BE0E-CAA0E316200B}">
      <dgm:prSet phldrT="[Tekst]"/>
      <dgm:spPr/>
      <dgm:t>
        <a:bodyPr/>
        <a:lstStyle/>
        <a:p>
          <a:r>
            <a:rPr lang="nl-BE" dirty="0"/>
            <a:t>Deuteronomium</a:t>
          </a:r>
        </a:p>
      </dgm:t>
    </dgm:pt>
    <dgm:pt modelId="{7F67CE2E-FD84-47E1-BE57-81316AB7A8EB}" type="parTrans" cxnId="{5867E8FA-EBE0-4D31-A930-8C29E87B06B2}">
      <dgm:prSet/>
      <dgm:spPr/>
      <dgm:t>
        <a:bodyPr/>
        <a:lstStyle/>
        <a:p>
          <a:endParaRPr lang="nl-BE"/>
        </a:p>
      </dgm:t>
    </dgm:pt>
    <dgm:pt modelId="{E249246D-3F24-41F1-B510-1887B59597A5}" type="sibTrans" cxnId="{5867E8FA-EBE0-4D31-A930-8C29E87B06B2}">
      <dgm:prSet/>
      <dgm:spPr/>
      <dgm:t>
        <a:bodyPr/>
        <a:lstStyle/>
        <a:p>
          <a:endParaRPr lang="nl-BE"/>
        </a:p>
      </dgm:t>
    </dgm:pt>
    <dgm:pt modelId="{B8AC4EC7-14AF-4FBF-8179-27FF2D780DCD}">
      <dgm:prSet phldrT="[Tekst]"/>
      <dgm:spPr/>
      <dgm:t>
        <a:bodyPr/>
        <a:lstStyle/>
        <a:p>
          <a:r>
            <a:rPr lang="nl-BE" dirty="0"/>
            <a:t>Middenstuk</a:t>
          </a:r>
        </a:p>
      </dgm:t>
    </dgm:pt>
    <dgm:pt modelId="{B7A232AF-58A6-4504-B5AA-6060BEC998EB}" type="parTrans" cxnId="{FC70A91B-490C-422E-92EE-D1BCBA5B8762}">
      <dgm:prSet/>
      <dgm:spPr/>
      <dgm:t>
        <a:bodyPr/>
        <a:lstStyle/>
        <a:p>
          <a:endParaRPr lang="nl-BE"/>
        </a:p>
      </dgm:t>
    </dgm:pt>
    <dgm:pt modelId="{85CDF5AF-4E2F-4D50-AABE-0A073EBE1897}" type="sibTrans" cxnId="{FC70A91B-490C-422E-92EE-D1BCBA5B8762}">
      <dgm:prSet/>
      <dgm:spPr/>
      <dgm:t>
        <a:bodyPr/>
        <a:lstStyle/>
        <a:p>
          <a:endParaRPr lang="nl-BE"/>
        </a:p>
      </dgm:t>
    </dgm:pt>
    <dgm:pt modelId="{31DBF955-B0E2-41E4-AADE-4947FDEF94E6}" type="pres">
      <dgm:prSet presAssocID="{61AA0176-F44F-4DCB-B2A2-F7F7C66375B0}" presName="Name0" presStyleCnt="0">
        <dgm:presLayoutVars>
          <dgm:dir/>
          <dgm:animLvl val="lvl"/>
          <dgm:resizeHandles val="exact"/>
        </dgm:presLayoutVars>
      </dgm:prSet>
      <dgm:spPr/>
    </dgm:pt>
    <dgm:pt modelId="{9EB73D0F-EE4B-4F32-A467-E4F9F0B61F4D}" type="pres">
      <dgm:prSet presAssocID="{3B3643FF-43FF-4350-BE0E-CAA0E316200B}" presName="boxAndChildren" presStyleCnt="0"/>
      <dgm:spPr/>
    </dgm:pt>
    <dgm:pt modelId="{12B12CBF-E8EE-40CF-BD7E-0473587312E6}" type="pres">
      <dgm:prSet presAssocID="{3B3643FF-43FF-4350-BE0E-CAA0E316200B}" presName="parentTextBox" presStyleLbl="node1" presStyleIdx="0" presStyleCnt="3"/>
      <dgm:spPr/>
    </dgm:pt>
    <dgm:pt modelId="{6576FBA3-24B8-4385-AE8A-240A61826970}" type="pres">
      <dgm:prSet presAssocID="{85CDF5AF-4E2F-4D50-AABE-0A073EBE1897}" presName="sp" presStyleCnt="0"/>
      <dgm:spPr/>
    </dgm:pt>
    <dgm:pt modelId="{DF1DFBAF-FEC3-4BA6-8D01-A09E33418BB3}" type="pres">
      <dgm:prSet presAssocID="{B8AC4EC7-14AF-4FBF-8179-27FF2D780DCD}" presName="arrowAndChildren" presStyleCnt="0"/>
      <dgm:spPr/>
    </dgm:pt>
    <dgm:pt modelId="{A178A0C4-B3D8-4A5D-BDD8-6F7925792608}" type="pres">
      <dgm:prSet presAssocID="{B8AC4EC7-14AF-4FBF-8179-27FF2D780DCD}" presName="parentTextArrow" presStyleLbl="node1" presStyleIdx="0" presStyleCnt="3"/>
      <dgm:spPr/>
    </dgm:pt>
    <dgm:pt modelId="{F4E65497-F462-48EC-9641-47480B5381D0}" type="pres">
      <dgm:prSet presAssocID="{B8AC4EC7-14AF-4FBF-8179-27FF2D780DCD}" presName="arrow" presStyleLbl="node1" presStyleIdx="1" presStyleCnt="3"/>
      <dgm:spPr/>
    </dgm:pt>
    <dgm:pt modelId="{5E734A9D-5AEB-49EB-90D9-FBB2CF049882}" type="pres">
      <dgm:prSet presAssocID="{B8AC4EC7-14AF-4FBF-8179-27FF2D780DCD}" presName="descendantArrow" presStyleCnt="0"/>
      <dgm:spPr/>
    </dgm:pt>
    <dgm:pt modelId="{D32F0416-C864-4A5A-8D98-702BAFAE3E90}" type="pres">
      <dgm:prSet presAssocID="{920BC4C3-72A6-4AC4-A06B-B46748736B98}" presName="childTextArrow" presStyleLbl="fgAccFollowNode1" presStyleIdx="0" presStyleCnt="3">
        <dgm:presLayoutVars>
          <dgm:bulletEnabled val="1"/>
        </dgm:presLayoutVars>
      </dgm:prSet>
      <dgm:spPr/>
    </dgm:pt>
    <dgm:pt modelId="{3643B59C-A4FB-4A73-BC6A-B1A63F19D06F}" type="pres">
      <dgm:prSet presAssocID="{37643464-8FCD-472B-94BC-4B9C3D20E42B}" presName="childTextArrow" presStyleLbl="fgAccFollowNode1" presStyleIdx="1" presStyleCnt="3">
        <dgm:presLayoutVars>
          <dgm:bulletEnabled val="1"/>
        </dgm:presLayoutVars>
      </dgm:prSet>
      <dgm:spPr/>
    </dgm:pt>
    <dgm:pt modelId="{F170F463-AD6F-40AE-B987-B0CEAD60AF74}" type="pres">
      <dgm:prSet presAssocID="{D2953AED-9D3C-4506-B588-5ECDE5EE9E78}" presName="childTextArrow" presStyleLbl="fgAccFollowNode1" presStyleIdx="2" presStyleCnt="3">
        <dgm:presLayoutVars>
          <dgm:bulletEnabled val="1"/>
        </dgm:presLayoutVars>
      </dgm:prSet>
      <dgm:spPr/>
    </dgm:pt>
    <dgm:pt modelId="{B1E5F3A9-AB34-46C4-892B-67759F5015E3}" type="pres">
      <dgm:prSet presAssocID="{9352459E-F0B2-495B-B245-6A69004B57B7}" presName="sp" presStyleCnt="0"/>
      <dgm:spPr/>
    </dgm:pt>
    <dgm:pt modelId="{BCF90736-55DE-4019-BB6B-EDD434F25A3F}" type="pres">
      <dgm:prSet presAssocID="{42692DAD-DB92-45A7-8E9B-E10903BD27C0}" presName="arrowAndChildren" presStyleCnt="0"/>
      <dgm:spPr/>
    </dgm:pt>
    <dgm:pt modelId="{0C7B617E-18AE-4B8A-A41A-8B332CA1666B}" type="pres">
      <dgm:prSet presAssocID="{42692DAD-DB92-45A7-8E9B-E10903BD27C0}" presName="parentTextArrow" presStyleLbl="node1" presStyleIdx="2" presStyleCnt="3"/>
      <dgm:spPr/>
    </dgm:pt>
  </dgm:ptLst>
  <dgm:cxnLst>
    <dgm:cxn modelId="{FC70A91B-490C-422E-92EE-D1BCBA5B8762}" srcId="{61AA0176-F44F-4DCB-B2A2-F7F7C66375B0}" destId="{B8AC4EC7-14AF-4FBF-8179-27FF2D780DCD}" srcOrd="1" destOrd="0" parTransId="{B7A232AF-58A6-4504-B5AA-6060BEC998EB}" sibTransId="{85CDF5AF-4E2F-4D50-AABE-0A073EBE1897}"/>
    <dgm:cxn modelId="{73B21F3B-89C6-43A8-A47B-1600E6D8CD13}" type="presOf" srcId="{920BC4C3-72A6-4AC4-A06B-B46748736B98}" destId="{D32F0416-C864-4A5A-8D98-702BAFAE3E90}" srcOrd="0" destOrd="0" presId="urn:microsoft.com/office/officeart/2005/8/layout/process4"/>
    <dgm:cxn modelId="{8A719C5D-534A-48CA-866A-6D77BE431B9A}" type="presOf" srcId="{D2953AED-9D3C-4506-B588-5ECDE5EE9E78}" destId="{F170F463-AD6F-40AE-B987-B0CEAD60AF74}" srcOrd="0" destOrd="0" presId="urn:microsoft.com/office/officeart/2005/8/layout/process4"/>
    <dgm:cxn modelId="{85DBDD67-3714-499B-A24B-8631D6B2934A}" srcId="{61AA0176-F44F-4DCB-B2A2-F7F7C66375B0}" destId="{42692DAD-DB92-45A7-8E9B-E10903BD27C0}" srcOrd="0" destOrd="0" parTransId="{BA948765-C409-4E16-8AF5-273276C9BFB3}" sibTransId="{9352459E-F0B2-495B-B245-6A69004B57B7}"/>
    <dgm:cxn modelId="{46276F7A-7D9C-4C2C-A928-E12E87C0F4DD}" type="presOf" srcId="{B8AC4EC7-14AF-4FBF-8179-27FF2D780DCD}" destId="{A178A0C4-B3D8-4A5D-BDD8-6F7925792608}" srcOrd="0" destOrd="0" presId="urn:microsoft.com/office/officeart/2005/8/layout/process4"/>
    <dgm:cxn modelId="{D272147B-913C-4D42-BC43-897D2BFEE0F3}" type="presOf" srcId="{3B3643FF-43FF-4350-BE0E-CAA0E316200B}" destId="{12B12CBF-E8EE-40CF-BD7E-0473587312E6}" srcOrd="0" destOrd="0" presId="urn:microsoft.com/office/officeart/2005/8/layout/process4"/>
    <dgm:cxn modelId="{33F0037D-4780-40FB-8DD4-C29EBA48B28B}" type="presOf" srcId="{37643464-8FCD-472B-94BC-4B9C3D20E42B}" destId="{3643B59C-A4FB-4A73-BC6A-B1A63F19D06F}" srcOrd="0" destOrd="0" presId="urn:microsoft.com/office/officeart/2005/8/layout/process4"/>
    <dgm:cxn modelId="{504EF395-D7C8-43CC-B795-13DC6E8B0022}" srcId="{B8AC4EC7-14AF-4FBF-8179-27FF2D780DCD}" destId="{920BC4C3-72A6-4AC4-A06B-B46748736B98}" srcOrd="0" destOrd="0" parTransId="{B93F20A3-9863-44F3-8FFD-A753E642E86B}" sibTransId="{A1C4A78E-2094-4BF3-A60B-A24E377A7117}"/>
    <dgm:cxn modelId="{18A9A19E-3C82-408E-A7EF-FB595F5775E8}" type="presOf" srcId="{61AA0176-F44F-4DCB-B2A2-F7F7C66375B0}" destId="{31DBF955-B0E2-41E4-AADE-4947FDEF94E6}" srcOrd="0" destOrd="0" presId="urn:microsoft.com/office/officeart/2005/8/layout/process4"/>
    <dgm:cxn modelId="{3E8EF1A8-B64C-42BD-A1D4-B8CF4FECCB50}" srcId="{B8AC4EC7-14AF-4FBF-8179-27FF2D780DCD}" destId="{D2953AED-9D3C-4506-B588-5ECDE5EE9E78}" srcOrd="2" destOrd="0" parTransId="{41A6811D-B8C4-4F17-AD6E-3A003C7F0618}" sibTransId="{EB9B1DFC-6B73-4F01-A24B-FFA70B60213A}"/>
    <dgm:cxn modelId="{2E69CBB3-5A94-4CEA-8867-1DC043DF2B42}" srcId="{B8AC4EC7-14AF-4FBF-8179-27FF2D780DCD}" destId="{37643464-8FCD-472B-94BC-4B9C3D20E42B}" srcOrd="1" destOrd="0" parTransId="{F358E839-9361-4497-B0DF-2057FF29E411}" sibTransId="{8F2C336A-F2EA-42AB-B004-577361EC497A}"/>
    <dgm:cxn modelId="{2C7134BD-4242-4844-90C5-A2D27441FA29}" type="presOf" srcId="{B8AC4EC7-14AF-4FBF-8179-27FF2D780DCD}" destId="{F4E65497-F462-48EC-9641-47480B5381D0}" srcOrd="1" destOrd="0" presId="urn:microsoft.com/office/officeart/2005/8/layout/process4"/>
    <dgm:cxn modelId="{F443B7DC-5BB1-4B2D-A3C4-3DEF7CD50152}" type="presOf" srcId="{42692DAD-DB92-45A7-8E9B-E10903BD27C0}" destId="{0C7B617E-18AE-4B8A-A41A-8B332CA1666B}" srcOrd="0" destOrd="0" presId="urn:microsoft.com/office/officeart/2005/8/layout/process4"/>
    <dgm:cxn modelId="{5867E8FA-EBE0-4D31-A930-8C29E87B06B2}" srcId="{61AA0176-F44F-4DCB-B2A2-F7F7C66375B0}" destId="{3B3643FF-43FF-4350-BE0E-CAA0E316200B}" srcOrd="2" destOrd="0" parTransId="{7F67CE2E-FD84-47E1-BE57-81316AB7A8EB}" sibTransId="{E249246D-3F24-41F1-B510-1887B59597A5}"/>
    <dgm:cxn modelId="{C2BF9C74-E876-456F-B0D5-1F262FAC8854}" type="presParOf" srcId="{31DBF955-B0E2-41E4-AADE-4947FDEF94E6}" destId="{9EB73D0F-EE4B-4F32-A467-E4F9F0B61F4D}" srcOrd="0" destOrd="0" presId="urn:microsoft.com/office/officeart/2005/8/layout/process4"/>
    <dgm:cxn modelId="{F6B9A596-00A3-4883-B961-8AF4E1B59011}" type="presParOf" srcId="{9EB73D0F-EE4B-4F32-A467-E4F9F0B61F4D}" destId="{12B12CBF-E8EE-40CF-BD7E-0473587312E6}" srcOrd="0" destOrd="0" presId="urn:microsoft.com/office/officeart/2005/8/layout/process4"/>
    <dgm:cxn modelId="{39FBB8EE-A7F1-44F2-B2F1-5D6FB09EF054}" type="presParOf" srcId="{31DBF955-B0E2-41E4-AADE-4947FDEF94E6}" destId="{6576FBA3-24B8-4385-AE8A-240A61826970}" srcOrd="1" destOrd="0" presId="urn:microsoft.com/office/officeart/2005/8/layout/process4"/>
    <dgm:cxn modelId="{5AD86924-F891-4DC6-B222-5465A1A5D3FE}" type="presParOf" srcId="{31DBF955-B0E2-41E4-AADE-4947FDEF94E6}" destId="{DF1DFBAF-FEC3-4BA6-8D01-A09E33418BB3}" srcOrd="2" destOrd="0" presId="urn:microsoft.com/office/officeart/2005/8/layout/process4"/>
    <dgm:cxn modelId="{DA7110ED-E255-4429-8A15-A24543F3E570}" type="presParOf" srcId="{DF1DFBAF-FEC3-4BA6-8D01-A09E33418BB3}" destId="{A178A0C4-B3D8-4A5D-BDD8-6F7925792608}" srcOrd="0" destOrd="0" presId="urn:microsoft.com/office/officeart/2005/8/layout/process4"/>
    <dgm:cxn modelId="{E0C63492-B4B7-41F0-BD9E-0F2FB08FE7FB}" type="presParOf" srcId="{DF1DFBAF-FEC3-4BA6-8D01-A09E33418BB3}" destId="{F4E65497-F462-48EC-9641-47480B5381D0}" srcOrd="1" destOrd="0" presId="urn:microsoft.com/office/officeart/2005/8/layout/process4"/>
    <dgm:cxn modelId="{695D1CEA-B46F-4374-BC28-D54E3FE2D9F6}" type="presParOf" srcId="{DF1DFBAF-FEC3-4BA6-8D01-A09E33418BB3}" destId="{5E734A9D-5AEB-49EB-90D9-FBB2CF049882}" srcOrd="2" destOrd="0" presId="urn:microsoft.com/office/officeart/2005/8/layout/process4"/>
    <dgm:cxn modelId="{6CBC4106-5670-44D0-BE35-A40007910994}" type="presParOf" srcId="{5E734A9D-5AEB-49EB-90D9-FBB2CF049882}" destId="{D32F0416-C864-4A5A-8D98-702BAFAE3E90}" srcOrd="0" destOrd="0" presId="urn:microsoft.com/office/officeart/2005/8/layout/process4"/>
    <dgm:cxn modelId="{A9D19EA7-BF6E-457F-BF70-6A6780404E4A}" type="presParOf" srcId="{5E734A9D-5AEB-49EB-90D9-FBB2CF049882}" destId="{3643B59C-A4FB-4A73-BC6A-B1A63F19D06F}" srcOrd="1" destOrd="0" presId="urn:microsoft.com/office/officeart/2005/8/layout/process4"/>
    <dgm:cxn modelId="{DAF243B1-1C3D-493B-B6CC-45B501F1BD7B}" type="presParOf" srcId="{5E734A9D-5AEB-49EB-90D9-FBB2CF049882}" destId="{F170F463-AD6F-40AE-B987-B0CEAD60AF74}" srcOrd="2" destOrd="0" presId="urn:microsoft.com/office/officeart/2005/8/layout/process4"/>
    <dgm:cxn modelId="{094EB966-2FD7-452F-BC50-5FD4A5FCFF44}" type="presParOf" srcId="{31DBF955-B0E2-41E4-AADE-4947FDEF94E6}" destId="{B1E5F3A9-AB34-46C4-892B-67759F5015E3}" srcOrd="3" destOrd="0" presId="urn:microsoft.com/office/officeart/2005/8/layout/process4"/>
    <dgm:cxn modelId="{CEBFF315-4C60-449F-9FC0-7FECEBA5816F}" type="presParOf" srcId="{31DBF955-B0E2-41E4-AADE-4947FDEF94E6}" destId="{BCF90736-55DE-4019-BB6B-EDD434F25A3F}" srcOrd="4" destOrd="0" presId="urn:microsoft.com/office/officeart/2005/8/layout/process4"/>
    <dgm:cxn modelId="{8B1DDC12-DF2D-41EB-8A94-FD9F08E202D2}" type="presParOf" srcId="{BCF90736-55DE-4019-BB6B-EDD434F25A3F}" destId="{0C7B617E-18AE-4B8A-A41A-8B332CA1666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6472BE-C165-4B59-9366-9F999A9E71D9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9E194B96-A46B-493E-90BB-21BF4FAF09EF}">
      <dgm:prSet/>
      <dgm:spPr/>
      <dgm:t>
        <a:bodyPr/>
        <a:lstStyle/>
        <a:p>
          <a:r>
            <a:rPr lang="nl-BE" dirty="0"/>
            <a:t>Offers (1-7)</a:t>
          </a:r>
        </a:p>
      </dgm:t>
    </dgm:pt>
    <dgm:pt modelId="{BDE8B9B0-8B84-4441-96E0-D2B4C90C4F78}" type="parTrans" cxnId="{7B59EB6B-9F0C-402B-9E78-C7AA7D82107A}">
      <dgm:prSet/>
      <dgm:spPr/>
      <dgm:t>
        <a:bodyPr/>
        <a:lstStyle/>
        <a:p>
          <a:endParaRPr lang="nl-BE"/>
        </a:p>
      </dgm:t>
    </dgm:pt>
    <dgm:pt modelId="{AAA59DCB-8D34-4B99-B88F-F029BAD5FB58}" type="sibTrans" cxnId="{7B59EB6B-9F0C-402B-9E78-C7AA7D82107A}">
      <dgm:prSet/>
      <dgm:spPr/>
      <dgm:t>
        <a:bodyPr/>
        <a:lstStyle/>
        <a:p>
          <a:endParaRPr lang="nl-BE"/>
        </a:p>
      </dgm:t>
    </dgm:pt>
    <dgm:pt modelId="{C2308869-612A-4A9F-9D13-002A1ECBBF93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BE" dirty="0"/>
            <a:t>Narratief (8-10)</a:t>
          </a:r>
        </a:p>
      </dgm:t>
    </dgm:pt>
    <dgm:pt modelId="{E34F3A76-FDAB-4272-9115-49162F4C9513}" type="parTrans" cxnId="{63F355F1-0958-4BF9-9644-4E439F51B0A5}">
      <dgm:prSet/>
      <dgm:spPr/>
      <dgm:t>
        <a:bodyPr/>
        <a:lstStyle/>
        <a:p>
          <a:endParaRPr lang="nl-BE"/>
        </a:p>
      </dgm:t>
    </dgm:pt>
    <dgm:pt modelId="{6516262D-945E-461E-A1E8-564332275440}" type="sibTrans" cxnId="{63F355F1-0958-4BF9-9644-4E439F51B0A5}">
      <dgm:prSet/>
      <dgm:spPr/>
      <dgm:t>
        <a:bodyPr/>
        <a:lstStyle/>
        <a:p>
          <a:endParaRPr lang="nl-BE"/>
        </a:p>
      </dgm:t>
    </dgm:pt>
    <dgm:pt modelId="{24D4EF43-6435-4592-AEEE-7B41D1A52CA7}">
      <dgm:prSet/>
      <dgm:spPr/>
      <dgm:t>
        <a:bodyPr/>
        <a:lstStyle/>
        <a:p>
          <a:r>
            <a:rPr lang="nl-BE" dirty="0"/>
            <a:t>Reinheidswetten (11-15)</a:t>
          </a:r>
        </a:p>
      </dgm:t>
    </dgm:pt>
    <dgm:pt modelId="{38161F08-9172-4684-ABCF-C910E263A2F5}" type="parTrans" cxnId="{885C78FC-E45C-44BD-BE9A-23A285BF6106}">
      <dgm:prSet/>
      <dgm:spPr/>
      <dgm:t>
        <a:bodyPr/>
        <a:lstStyle/>
        <a:p>
          <a:endParaRPr lang="nl-BE"/>
        </a:p>
      </dgm:t>
    </dgm:pt>
    <dgm:pt modelId="{F603F249-B01B-446E-A111-ED0C2F5611F8}" type="sibTrans" cxnId="{885C78FC-E45C-44BD-BE9A-23A285BF6106}">
      <dgm:prSet/>
      <dgm:spPr/>
      <dgm:t>
        <a:bodyPr/>
        <a:lstStyle/>
        <a:p>
          <a:endParaRPr lang="nl-BE"/>
        </a:p>
      </dgm:t>
    </dgm:pt>
    <dgm:pt modelId="{28250F27-9AA3-427F-A96E-5FEFA905F08C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BE" dirty="0"/>
            <a:t>Narratief (16)</a:t>
          </a:r>
        </a:p>
      </dgm:t>
    </dgm:pt>
    <dgm:pt modelId="{6918636C-F64E-48B2-9E6B-4311B9BFADC0}" type="parTrans" cxnId="{BA6FF311-BCE5-4819-A7EB-FECCA1ECC508}">
      <dgm:prSet/>
      <dgm:spPr/>
      <dgm:t>
        <a:bodyPr/>
        <a:lstStyle/>
        <a:p>
          <a:endParaRPr lang="nl-BE"/>
        </a:p>
      </dgm:t>
    </dgm:pt>
    <dgm:pt modelId="{A0BE929B-BABE-4543-99FB-FB169A716D12}" type="sibTrans" cxnId="{BA6FF311-BCE5-4819-A7EB-FECCA1ECC508}">
      <dgm:prSet/>
      <dgm:spPr/>
      <dgm:t>
        <a:bodyPr/>
        <a:lstStyle/>
        <a:p>
          <a:endParaRPr lang="nl-BE"/>
        </a:p>
      </dgm:t>
    </dgm:pt>
    <dgm:pt modelId="{AE3894BC-3E28-406D-B644-49A32F958E3D}">
      <dgm:prSet/>
      <dgm:spPr/>
      <dgm:t>
        <a:bodyPr/>
        <a:lstStyle/>
        <a:p>
          <a:r>
            <a:rPr lang="nl-BE" dirty="0"/>
            <a:t>Heiligheidswetten (17:1-24:9)</a:t>
          </a:r>
        </a:p>
      </dgm:t>
    </dgm:pt>
    <dgm:pt modelId="{8421DAAD-CC49-4B64-B94C-31A6741C9323}" type="parTrans" cxnId="{34EBF8FA-BD47-440B-9797-FF86D23468A4}">
      <dgm:prSet/>
      <dgm:spPr/>
      <dgm:t>
        <a:bodyPr/>
        <a:lstStyle/>
        <a:p>
          <a:endParaRPr lang="nl-BE"/>
        </a:p>
      </dgm:t>
    </dgm:pt>
    <dgm:pt modelId="{0DA3490D-2E17-4F48-B2A1-ECA76E27A3EB}" type="sibTrans" cxnId="{34EBF8FA-BD47-440B-9797-FF86D23468A4}">
      <dgm:prSet/>
      <dgm:spPr/>
      <dgm:t>
        <a:bodyPr/>
        <a:lstStyle/>
        <a:p>
          <a:endParaRPr lang="nl-BE"/>
        </a:p>
      </dgm:t>
    </dgm:pt>
    <dgm:pt modelId="{0B401A4B-33A8-4CF5-980C-4369DDE43B27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BE" dirty="0"/>
            <a:t>Narratief</a:t>
          </a:r>
          <a:br>
            <a:rPr lang="nl-BE" dirty="0"/>
          </a:br>
          <a:r>
            <a:rPr lang="nl-BE" dirty="0"/>
            <a:t>(24:10-23)</a:t>
          </a:r>
        </a:p>
      </dgm:t>
    </dgm:pt>
    <dgm:pt modelId="{9988383D-4A09-49F5-B917-32A9C6A633D9}" type="parTrans" cxnId="{5A716B37-BAA1-4245-8147-DF260F28775B}">
      <dgm:prSet/>
      <dgm:spPr/>
      <dgm:t>
        <a:bodyPr/>
        <a:lstStyle/>
        <a:p>
          <a:endParaRPr lang="nl-BE"/>
        </a:p>
      </dgm:t>
    </dgm:pt>
    <dgm:pt modelId="{4321234D-323A-4D7F-A2B7-3DBCB1E7F25F}" type="sibTrans" cxnId="{5A716B37-BAA1-4245-8147-DF260F28775B}">
      <dgm:prSet/>
      <dgm:spPr/>
      <dgm:t>
        <a:bodyPr/>
        <a:lstStyle/>
        <a:p>
          <a:endParaRPr lang="nl-BE"/>
        </a:p>
      </dgm:t>
    </dgm:pt>
    <dgm:pt modelId="{EF907722-1925-4476-BA3A-E62AB6F1E6BB}">
      <dgm:prSet/>
      <dgm:spPr/>
      <dgm:t>
        <a:bodyPr/>
        <a:lstStyle/>
        <a:p>
          <a:r>
            <a:rPr lang="nl-BE" dirty="0"/>
            <a:t>Landwetten (25-27)</a:t>
          </a:r>
        </a:p>
      </dgm:t>
    </dgm:pt>
    <dgm:pt modelId="{ED7D5B7F-4586-420F-B920-D75BF4275E9E}" type="parTrans" cxnId="{C05962C1-960B-4259-8DC9-681D72688B04}">
      <dgm:prSet/>
      <dgm:spPr/>
      <dgm:t>
        <a:bodyPr/>
        <a:lstStyle/>
        <a:p>
          <a:endParaRPr lang="nl-BE"/>
        </a:p>
      </dgm:t>
    </dgm:pt>
    <dgm:pt modelId="{903C4C2B-7DBA-4D47-AF4C-E9F5257C1E1F}" type="sibTrans" cxnId="{C05962C1-960B-4259-8DC9-681D72688B04}">
      <dgm:prSet/>
      <dgm:spPr/>
      <dgm:t>
        <a:bodyPr/>
        <a:lstStyle/>
        <a:p>
          <a:endParaRPr lang="nl-BE"/>
        </a:p>
      </dgm:t>
    </dgm:pt>
    <dgm:pt modelId="{1CC55B89-367F-4074-968C-904152162DB0}">
      <dgm:prSet/>
      <dgm:spPr/>
      <dgm:t>
        <a:bodyPr/>
        <a:lstStyle/>
        <a:p>
          <a:r>
            <a:rPr lang="nl-BE" dirty="0"/>
            <a:t>Brandoffer (1)</a:t>
          </a:r>
        </a:p>
      </dgm:t>
    </dgm:pt>
    <dgm:pt modelId="{5493A20F-D04F-4CA1-97F4-BB7810D4DC3D}" type="parTrans" cxnId="{722D6C56-DBE3-459F-965E-0D3093245E7E}">
      <dgm:prSet/>
      <dgm:spPr/>
      <dgm:t>
        <a:bodyPr/>
        <a:lstStyle/>
        <a:p>
          <a:endParaRPr lang="nl-BE"/>
        </a:p>
      </dgm:t>
    </dgm:pt>
    <dgm:pt modelId="{B075F098-B329-4014-BBB0-C69E5770B114}" type="sibTrans" cxnId="{722D6C56-DBE3-459F-965E-0D3093245E7E}">
      <dgm:prSet/>
      <dgm:spPr/>
      <dgm:t>
        <a:bodyPr/>
        <a:lstStyle/>
        <a:p>
          <a:endParaRPr lang="nl-BE"/>
        </a:p>
      </dgm:t>
    </dgm:pt>
    <dgm:pt modelId="{61182D87-3A78-4B69-9E44-8B2FFB53B185}">
      <dgm:prSet/>
      <dgm:spPr/>
      <dgm:t>
        <a:bodyPr/>
        <a:lstStyle/>
        <a:p>
          <a:r>
            <a:rPr lang="nl-BE" dirty="0"/>
            <a:t>Spijsoffer (2)</a:t>
          </a:r>
        </a:p>
      </dgm:t>
    </dgm:pt>
    <dgm:pt modelId="{B694CAA6-7D24-4B2A-AFAD-3877D5FAE2C1}" type="parTrans" cxnId="{9B37235C-F307-4028-99F7-3E0DC134BAE5}">
      <dgm:prSet/>
      <dgm:spPr/>
      <dgm:t>
        <a:bodyPr/>
        <a:lstStyle/>
        <a:p>
          <a:endParaRPr lang="nl-BE"/>
        </a:p>
      </dgm:t>
    </dgm:pt>
    <dgm:pt modelId="{2409179A-7EA9-41BA-97BA-A8563EA9AAA6}" type="sibTrans" cxnId="{9B37235C-F307-4028-99F7-3E0DC134BAE5}">
      <dgm:prSet/>
      <dgm:spPr/>
      <dgm:t>
        <a:bodyPr/>
        <a:lstStyle/>
        <a:p>
          <a:endParaRPr lang="nl-BE"/>
        </a:p>
      </dgm:t>
    </dgm:pt>
    <dgm:pt modelId="{9869F52C-7F9E-45D1-B573-404192069AAE}">
      <dgm:prSet/>
      <dgm:spPr/>
      <dgm:t>
        <a:bodyPr/>
        <a:lstStyle/>
        <a:p>
          <a:r>
            <a:rPr lang="nl-BE" dirty="0"/>
            <a:t>Vredeoffer (3)</a:t>
          </a:r>
        </a:p>
      </dgm:t>
    </dgm:pt>
    <dgm:pt modelId="{B4C801E9-FDFF-48CD-A715-280FBFEF048F}" type="parTrans" cxnId="{281A2F60-876E-4770-BBDF-A3D7FD53BA36}">
      <dgm:prSet/>
      <dgm:spPr/>
      <dgm:t>
        <a:bodyPr/>
        <a:lstStyle/>
        <a:p>
          <a:endParaRPr lang="nl-BE"/>
        </a:p>
      </dgm:t>
    </dgm:pt>
    <dgm:pt modelId="{B748EDC0-E0D5-40C2-8191-653730492BC9}" type="sibTrans" cxnId="{281A2F60-876E-4770-BBDF-A3D7FD53BA36}">
      <dgm:prSet/>
      <dgm:spPr/>
      <dgm:t>
        <a:bodyPr/>
        <a:lstStyle/>
        <a:p>
          <a:endParaRPr lang="nl-BE"/>
        </a:p>
      </dgm:t>
    </dgm:pt>
    <dgm:pt modelId="{E6EE525A-E140-478F-B875-F026061C4A59}">
      <dgm:prSet/>
      <dgm:spPr/>
      <dgm:t>
        <a:bodyPr/>
        <a:lstStyle/>
        <a:p>
          <a:r>
            <a:rPr lang="nl-BE" dirty="0"/>
            <a:t>Zondoffer (4)</a:t>
          </a:r>
        </a:p>
      </dgm:t>
    </dgm:pt>
    <dgm:pt modelId="{56BD35B7-A46B-4B09-9113-FAB67082D3CD}" type="parTrans" cxnId="{9ED6D17D-ED11-4638-9E64-720198BCF48F}">
      <dgm:prSet/>
      <dgm:spPr/>
      <dgm:t>
        <a:bodyPr/>
        <a:lstStyle/>
        <a:p>
          <a:endParaRPr lang="nl-BE"/>
        </a:p>
      </dgm:t>
    </dgm:pt>
    <dgm:pt modelId="{D92C3845-CE2C-41FE-86E7-21CD2465DCCA}" type="sibTrans" cxnId="{9ED6D17D-ED11-4638-9E64-720198BCF48F}">
      <dgm:prSet/>
      <dgm:spPr/>
      <dgm:t>
        <a:bodyPr/>
        <a:lstStyle/>
        <a:p>
          <a:endParaRPr lang="nl-BE"/>
        </a:p>
      </dgm:t>
    </dgm:pt>
    <dgm:pt modelId="{297F13B6-79DF-49FD-B07B-CFFD26011396}">
      <dgm:prSet/>
      <dgm:spPr/>
      <dgm:t>
        <a:bodyPr/>
        <a:lstStyle/>
        <a:p>
          <a:r>
            <a:rPr lang="nl-BE" dirty="0"/>
            <a:t>Schuldoffer (5)</a:t>
          </a:r>
        </a:p>
      </dgm:t>
    </dgm:pt>
    <dgm:pt modelId="{78866D0F-7784-4B74-B9D0-0E5CBCB0C409}" type="parTrans" cxnId="{1B591901-9CD0-4551-AF99-BA161248ACFB}">
      <dgm:prSet/>
      <dgm:spPr/>
      <dgm:t>
        <a:bodyPr/>
        <a:lstStyle/>
        <a:p>
          <a:endParaRPr lang="nl-BE"/>
        </a:p>
      </dgm:t>
    </dgm:pt>
    <dgm:pt modelId="{0541294F-4B22-4462-8CC7-28317DE57934}" type="sibTrans" cxnId="{1B591901-9CD0-4551-AF99-BA161248ACFB}">
      <dgm:prSet/>
      <dgm:spPr/>
      <dgm:t>
        <a:bodyPr/>
        <a:lstStyle/>
        <a:p>
          <a:endParaRPr lang="nl-BE"/>
        </a:p>
      </dgm:t>
    </dgm:pt>
    <dgm:pt modelId="{0DD24348-3692-43E3-99C3-C292F2001072}">
      <dgm:prSet/>
      <dgm:spPr/>
      <dgm:t>
        <a:bodyPr/>
        <a:lstStyle/>
        <a:p>
          <a:r>
            <a:rPr lang="nl-BE" dirty="0"/>
            <a:t>Voedsel</a:t>
          </a:r>
          <a:br>
            <a:rPr lang="nl-BE" dirty="0"/>
          </a:br>
          <a:r>
            <a:rPr lang="nl-BE" dirty="0"/>
            <a:t>(11)</a:t>
          </a:r>
        </a:p>
      </dgm:t>
    </dgm:pt>
    <dgm:pt modelId="{887C3EB8-26B0-4830-A58A-F133F34DC05A}" type="parTrans" cxnId="{94BBFD48-BCED-447D-B064-C445B95ABC31}">
      <dgm:prSet/>
      <dgm:spPr/>
      <dgm:t>
        <a:bodyPr/>
        <a:lstStyle/>
        <a:p>
          <a:endParaRPr lang="nl-BE"/>
        </a:p>
      </dgm:t>
    </dgm:pt>
    <dgm:pt modelId="{B13F145E-62E2-4CE2-BDC0-BBCB3E5B9285}" type="sibTrans" cxnId="{94BBFD48-BCED-447D-B064-C445B95ABC31}">
      <dgm:prSet/>
      <dgm:spPr/>
      <dgm:t>
        <a:bodyPr/>
        <a:lstStyle/>
        <a:p>
          <a:endParaRPr lang="nl-BE"/>
        </a:p>
      </dgm:t>
    </dgm:pt>
    <dgm:pt modelId="{EC05A18A-DF4D-45D3-BBA0-946C981BD9EA}">
      <dgm:prSet/>
      <dgm:spPr/>
      <dgm:t>
        <a:bodyPr/>
        <a:lstStyle/>
        <a:p>
          <a:r>
            <a:rPr lang="nl-BE" dirty="0"/>
            <a:t>Familie</a:t>
          </a:r>
          <a:br>
            <a:rPr lang="nl-BE" dirty="0"/>
          </a:br>
          <a:r>
            <a:rPr lang="nl-BE" dirty="0"/>
            <a:t>(12)</a:t>
          </a:r>
        </a:p>
      </dgm:t>
    </dgm:pt>
    <dgm:pt modelId="{14A4077C-BDFB-4ABF-B38F-D0BBC082A857}" type="parTrans" cxnId="{8FF14892-5F4A-4FC3-8C3A-F6FED337F3CA}">
      <dgm:prSet/>
      <dgm:spPr/>
      <dgm:t>
        <a:bodyPr/>
        <a:lstStyle/>
        <a:p>
          <a:endParaRPr lang="nl-BE"/>
        </a:p>
      </dgm:t>
    </dgm:pt>
    <dgm:pt modelId="{61EEFE0A-9001-4A1D-B9BF-03AA5E97BD42}" type="sibTrans" cxnId="{8FF14892-5F4A-4FC3-8C3A-F6FED337F3CA}">
      <dgm:prSet/>
      <dgm:spPr/>
      <dgm:t>
        <a:bodyPr/>
        <a:lstStyle/>
        <a:p>
          <a:endParaRPr lang="nl-BE"/>
        </a:p>
      </dgm:t>
    </dgm:pt>
    <dgm:pt modelId="{0A5C10D9-FCFE-4B09-ADED-2D93A1766BE3}">
      <dgm:prSet/>
      <dgm:spPr/>
      <dgm:t>
        <a:bodyPr/>
        <a:lstStyle/>
        <a:p>
          <a:r>
            <a:rPr lang="nl-BE" dirty="0"/>
            <a:t>Schimmels (13-14)</a:t>
          </a:r>
        </a:p>
      </dgm:t>
    </dgm:pt>
    <dgm:pt modelId="{6EBE5D60-701E-462A-A1EE-97DC45A706F7}" type="parTrans" cxnId="{77543E35-3945-46A0-9364-D96AD0E0EA6A}">
      <dgm:prSet/>
      <dgm:spPr/>
      <dgm:t>
        <a:bodyPr/>
        <a:lstStyle/>
        <a:p>
          <a:endParaRPr lang="nl-BE"/>
        </a:p>
      </dgm:t>
    </dgm:pt>
    <dgm:pt modelId="{8AF44EDC-82C0-46DE-91E4-0EE6D54E937D}" type="sibTrans" cxnId="{77543E35-3945-46A0-9364-D96AD0E0EA6A}">
      <dgm:prSet/>
      <dgm:spPr/>
      <dgm:t>
        <a:bodyPr/>
        <a:lstStyle/>
        <a:p>
          <a:endParaRPr lang="nl-BE"/>
        </a:p>
      </dgm:t>
    </dgm:pt>
    <dgm:pt modelId="{391569A9-4303-4C71-9BF1-A6A0389C3615}">
      <dgm:prSet/>
      <dgm:spPr/>
      <dgm:t>
        <a:bodyPr/>
        <a:lstStyle/>
        <a:p>
          <a:r>
            <a:rPr lang="nl-BE" dirty="0"/>
            <a:t>Vloeiingen (15)</a:t>
          </a:r>
        </a:p>
      </dgm:t>
    </dgm:pt>
    <dgm:pt modelId="{C538FE84-2E80-4E95-A5E1-5C424CC99DD6}" type="parTrans" cxnId="{69CE7B1A-6EFC-439F-A32E-F308C0BB1285}">
      <dgm:prSet/>
      <dgm:spPr/>
      <dgm:t>
        <a:bodyPr/>
        <a:lstStyle/>
        <a:p>
          <a:endParaRPr lang="nl-BE"/>
        </a:p>
      </dgm:t>
    </dgm:pt>
    <dgm:pt modelId="{78E31E4E-969B-4121-B808-E94E5DE5B234}" type="sibTrans" cxnId="{69CE7B1A-6EFC-439F-A32E-F308C0BB1285}">
      <dgm:prSet/>
      <dgm:spPr/>
      <dgm:t>
        <a:bodyPr/>
        <a:lstStyle/>
        <a:p>
          <a:endParaRPr lang="nl-BE"/>
        </a:p>
      </dgm:t>
    </dgm:pt>
    <dgm:pt modelId="{4F064046-31B3-4B27-9BC9-8876DCE143B7}">
      <dgm:prSet/>
      <dgm:spPr/>
      <dgm:t>
        <a:bodyPr/>
        <a:lstStyle/>
        <a:p>
          <a:r>
            <a:rPr lang="nl-BE" dirty="0"/>
            <a:t>Slachten (17)</a:t>
          </a:r>
        </a:p>
      </dgm:t>
    </dgm:pt>
    <dgm:pt modelId="{B1A9D725-03D2-479F-BDAD-A782FD37E70E}" type="parTrans" cxnId="{9C9B9C30-59F3-4E65-BEE4-C600E82E82C5}">
      <dgm:prSet/>
      <dgm:spPr/>
      <dgm:t>
        <a:bodyPr/>
        <a:lstStyle/>
        <a:p>
          <a:endParaRPr lang="nl-BE"/>
        </a:p>
      </dgm:t>
    </dgm:pt>
    <dgm:pt modelId="{A601D4E3-E02F-4F6A-B53C-7241F55C2868}" type="sibTrans" cxnId="{9C9B9C30-59F3-4E65-BEE4-C600E82E82C5}">
      <dgm:prSet/>
      <dgm:spPr/>
      <dgm:t>
        <a:bodyPr/>
        <a:lstStyle/>
        <a:p>
          <a:endParaRPr lang="nl-BE"/>
        </a:p>
      </dgm:t>
    </dgm:pt>
    <dgm:pt modelId="{1342957D-A55C-47C4-ADC5-BE3338CC3F72}">
      <dgm:prSet/>
      <dgm:spPr/>
      <dgm:t>
        <a:bodyPr/>
        <a:lstStyle/>
        <a:p>
          <a:r>
            <a:rPr lang="nl-BE" dirty="0"/>
            <a:t>Seksualiteit (18)</a:t>
          </a:r>
        </a:p>
      </dgm:t>
    </dgm:pt>
    <dgm:pt modelId="{9464BB30-598F-4AC7-95E7-82E45246DC98}" type="parTrans" cxnId="{838AB35C-83A2-41A3-8A25-D734D231FBA9}">
      <dgm:prSet/>
      <dgm:spPr/>
      <dgm:t>
        <a:bodyPr/>
        <a:lstStyle/>
        <a:p>
          <a:endParaRPr lang="nl-BE"/>
        </a:p>
      </dgm:t>
    </dgm:pt>
    <dgm:pt modelId="{DA297275-E39B-49C5-A3DA-52FAB1E9E64B}" type="sibTrans" cxnId="{838AB35C-83A2-41A3-8A25-D734D231FBA9}">
      <dgm:prSet/>
      <dgm:spPr/>
      <dgm:t>
        <a:bodyPr/>
        <a:lstStyle/>
        <a:p>
          <a:endParaRPr lang="nl-BE"/>
        </a:p>
      </dgm:t>
    </dgm:pt>
    <dgm:pt modelId="{8EED4A97-85FC-4E92-AD6F-3C83F757094D}">
      <dgm:prSet/>
      <dgm:spPr/>
      <dgm:t>
        <a:bodyPr/>
        <a:lstStyle/>
        <a:p>
          <a:r>
            <a:rPr lang="nl-BE" dirty="0"/>
            <a:t>Goden</a:t>
          </a:r>
          <a:br>
            <a:rPr lang="nl-BE" dirty="0"/>
          </a:br>
          <a:r>
            <a:rPr lang="nl-BE" dirty="0"/>
            <a:t>(19-20)</a:t>
          </a:r>
        </a:p>
      </dgm:t>
    </dgm:pt>
    <dgm:pt modelId="{29E3F7D1-1977-4BCC-A7AA-598C4C74D6AD}" type="parTrans" cxnId="{67FDB3AC-CC31-4903-9BAB-386D47F7BC2D}">
      <dgm:prSet/>
      <dgm:spPr/>
      <dgm:t>
        <a:bodyPr/>
        <a:lstStyle/>
        <a:p>
          <a:endParaRPr lang="nl-BE"/>
        </a:p>
      </dgm:t>
    </dgm:pt>
    <dgm:pt modelId="{5CDE928F-ED56-4334-A051-8A1DCBEF905D}" type="sibTrans" cxnId="{67FDB3AC-CC31-4903-9BAB-386D47F7BC2D}">
      <dgm:prSet/>
      <dgm:spPr/>
      <dgm:t>
        <a:bodyPr/>
        <a:lstStyle/>
        <a:p>
          <a:endParaRPr lang="nl-BE"/>
        </a:p>
      </dgm:t>
    </dgm:pt>
    <dgm:pt modelId="{483764D6-4BEE-4048-A62D-346305B68FF9}">
      <dgm:prSet/>
      <dgm:spPr/>
      <dgm:t>
        <a:bodyPr/>
        <a:lstStyle/>
        <a:p>
          <a:r>
            <a:rPr lang="nl-BE" dirty="0"/>
            <a:t>Lichaam (21-22)</a:t>
          </a:r>
        </a:p>
      </dgm:t>
    </dgm:pt>
    <dgm:pt modelId="{BE2C6389-5E64-41E3-8105-6F5A34DED96D}" type="parTrans" cxnId="{916F4CF9-86C3-44F4-A9F0-C6FE95833FBA}">
      <dgm:prSet/>
      <dgm:spPr/>
      <dgm:t>
        <a:bodyPr/>
        <a:lstStyle/>
        <a:p>
          <a:endParaRPr lang="nl-BE"/>
        </a:p>
      </dgm:t>
    </dgm:pt>
    <dgm:pt modelId="{2B8B1F77-A890-4AC6-AD3A-ECF8964E7C6F}" type="sibTrans" cxnId="{916F4CF9-86C3-44F4-A9F0-C6FE95833FBA}">
      <dgm:prSet/>
      <dgm:spPr/>
      <dgm:t>
        <a:bodyPr/>
        <a:lstStyle/>
        <a:p>
          <a:endParaRPr lang="nl-BE"/>
        </a:p>
      </dgm:t>
    </dgm:pt>
    <dgm:pt modelId="{8E957AAE-45EC-4FB2-AB43-C8E3EB310F00}">
      <dgm:prSet/>
      <dgm:spPr/>
      <dgm:t>
        <a:bodyPr/>
        <a:lstStyle/>
        <a:p>
          <a:r>
            <a:rPr lang="nl-BE" dirty="0"/>
            <a:t>Feesten</a:t>
          </a:r>
          <a:br>
            <a:rPr lang="nl-BE" dirty="0"/>
          </a:br>
          <a:r>
            <a:rPr lang="nl-BE" dirty="0"/>
            <a:t>(23)</a:t>
          </a:r>
        </a:p>
      </dgm:t>
    </dgm:pt>
    <dgm:pt modelId="{C7745D69-45B7-4AD8-8BE7-39DF22133807}" type="parTrans" cxnId="{D0F00CE9-2AEA-4B58-A834-F68AB84A1444}">
      <dgm:prSet/>
      <dgm:spPr/>
      <dgm:t>
        <a:bodyPr/>
        <a:lstStyle/>
        <a:p>
          <a:endParaRPr lang="nl-BE"/>
        </a:p>
      </dgm:t>
    </dgm:pt>
    <dgm:pt modelId="{75D68592-F7DF-4D65-AB7F-C9CA4CF7A638}" type="sibTrans" cxnId="{D0F00CE9-2AEA-4B58-A834-F68AB84A1444}">
      <dgm:prSet/>
      <dgm:spPr/>
      <dgm:t>
        <a:bodyPr/>
        <a:lstStyle/>
        <a:p>
          <a:endParaRPr lang="nl-BE"/>
        </a:p>
      </dgm:t>
    </dgm:pt>
    <dgm:pt modelId="{C1B0F36E-CE8A-4607-8C9A-E98CC11B9123}">
      <dgm:prSet/>
      <dgm:spPr/>
      <dgm:t>
        <a:bodyPr/>
        <a:lstStyle/>
        <a:p>
          <a:r>
            <a:rPr lang="nl-BE" dirty="0"/>
            <a:t>Menora (24:1-9)</a:t>
          </a:r>
        </a:p>
      </dgm:t>
    </dgm:pt>
    <dgm:pt modelId="{CEBD7BEB-B6E4-48BC-84AA-64A59AACF029}" type="parTrans" cxnId="{4B4B1196-C675-4C73-A5A1-220A98A5C40D}">
      <dgm:prSet/>
      <dgm:spPr/>
      <dgm:t>
        <a:bodyPr/>
        <a:lstStyle/>
        <a:p>
          <a:endParaRPr lang="nl-BE"/>
        </a:p>
      </dgm:t>
    </dgm:pt>
    <dgm:pt modelId="{6F9B032C-EF03-4781-BE1C-73D9B763CABC}" type="sibTrans" cxnId="{4B4B1196-C675-4C73-A5A1-220A98A5C40D}">
      <dgm:prSet/>
      <dgm:spPr/>
      <dgm:t>
        <a:bodyPr/>
        <a:lstStyle/>
        <a:p>
          <a:endParaRPr lang="nl-BE"/>
        </a:p>
      </dgm:t>
    </dgm:pt>
    <dgm:pt modelId="{4EA30A2B-7080-4424-9FC0-1E7D41786050}">
      <dgm:prSet/>
      <dgm:spPr/>
      <dgm:t>
        <a:bodyPr/>
        <a:lstStyle/>
        <a:p>
          <a:r>
            <a:rPr lang="nl-BE" dirty="0"/>
            <a:t>Sabbat- en jubeljaar (25)</a:t>
          </a:r>
        </a:p>
      </dgm:t>
    </dgm:pt>
    <dgm:pt modelId="{4547B5BF-4262-4CB1-97F4-785AB8EC63A5}" type="parTrans" cxnId="{DB133C82-07DF-4699-A788-C6971AD4E0AC}">
      <dgm:prSet/>
      <dgm:spPr/>
      <dgm:t>
        <a:bodyPr/>
        <a:lstStyle/>
        <a:p>
          <a:endParaRPr lang="nl-BE"/>
        </a:p>
      </dgm:t>
    </dgm:pt>
    <dgm:pt modelId="{57D3CB73-F3FC-4102-AF48-5B22462B3316}" type="sibTrans" cxnId="{DB133C82-07DF-4699-A788-C6971AD4E0AC}">
      <dgm:prSet/>
      <dgm:spPr/>
      <dgm:t>
        <a:bodyPr/>
        <a:lstStyle/>
        <a:p>
          <a:endParaRPr lang="nl-BE"/>
        </a:p>
      </dgm:t>
    </dgm:pt>
    <dgm:pt modelId="{63DF559C-D486-496C-8CBE-415A8EA6CA8E}">
      <dgm:prSet/>
      <dgm:spPr/>
      <dgm:t>
        <a:bodyPr/>
        <a:lstStyle/>
        <a:p>
          <a:r>
            <a:rPr lang="nl-BE" dirty="0"/>
            <a:t>Zegen en vloek</a:t>
          </a:r>
          <a:br>
            <a:rPr lang="nl-BE" dirty="0"/>
          </a:br>
          <a:r>
            <a:rPr lang="nl-BE" dirty="0"/>
            <a:t>(26)</a:t>
          </a:r>
        </a:p>
      </dgm:t>
    </dgm:pt>
    <dgm:pt modelId="{80027593-AF79-4732-9F8C-49DEE73DB802}" type="parTrans" cxnId="{F1299EF2-ADBC-44D1-A168-48332F9C4670}">
      <dgm:prSet/>
      <dgm:spPr/>
      <dgm:t>
        <a:bodyPr/>
        <a:lstStyle/>
        <a:p>
          <a:endParaRPr lang="nl-BE"/>
        </a:p>
      </dgm:t>
    </dgm:pt>
    <dgm:pt modelId="{0C86E442-4265-4296-9AA7-5262B2842BC6}" type="sibTrans" cxnId="{F1299EF2-ADBC-44D1-A168-48332F9C4670}">
      <dgm:prSet/>
      <dgm:spPr/>
      <dgm:t>
        <a:bodyPr/>
        <a:lstStyle/>
        <a:p>
          <a:endParaRPr lang="nl-BE"/>
        </a:p>
      </dgm:t>
    </dgm:pt>
    <dgm:pt modelId="{07E5A154-0D02-4935-9132-22EB6E75A315}">
      <dgm:prSet/>
      <dgm:spPr/>
      <dgm:t>
        <a:bodyPr/>
        <a:lstStyle/>
        <a:p>
          <a:r>
            <a:rPr lang="nl-BE" dirty="0"/>
            <a:t>Geloften (27)</a:t>
          </a:r>
        </a:p>
      </dgm:t>
    </dgm:pt>
    <dgm:pt modelId="{BC287F40-4B98-41CA-8E17-A667CBB9449B}" type="parTrans" cxnId="{5B360716-2845-4472-A589-CAEFDAF1D4D7}">
      <dgm:prSet/>
      <dgm:spPr/>
      <dgm:t>
        <a:bodyPr/>
        <a:lstStyle/>
        <a:p>
          <a:endParaRPr lang="nl-BE"/>
        </a:p>
      </dgm:t>
    </dgm:pt>
    <dgm:pt modelId="{D8F4113C-432C-427E-BF44-00F34BF3CCAE}" type="sibTrans" cxnId="{5B360716-2845-4472-A589-CAEFDAF1D4D7}">
      <dgm:prSet/>
      <dgm:spPr/>
      <dgm:t>
        <a:bodyPr/>
        <a:lstStyle/>
        <a:p>
          <a:endParaRPr lang="nl-BE"/>
        </a:p>
      </dgm:t>
    </dgm:pt>
    <dgm:pt modelId="{03BAC250-1AEA-471A-9260-6C9B920EEFD0}">
      <dgm:prSet/>
      <dgm:spPr/>
      <dgm:t>
        <a:bodyPr/>
        <a:lstStyle/>
        <a:p>
          <a:r>
            <a:rPr lang="nl-BE" dirty="0"/>
            <a:t>Offerwetten (6-7)</a:t>
          </a:r>
        </a:p>
      </dgm:t>
    </dgm:pt>
    <dgm:pt modelId="{00EB932B-7779-4E39-BCA4-5C6630728B67}" type="parTrans" cxnId="{577F6756-1930-40BB-9C77-39ED2A2BF4D3}">
      <dgm:prSet/>
      <dgm:spPr/>
      <dgm:t>
        <a:bodyPr/>
        <a:lstStyle/>
        <a:p>
          <a:endParaRPr lang="nl-BE"/>
        </a:p>
      </dgm:t>
    </dgm:pt>
    <dgm:pt modelId="{535DF11F-0156-4C2B-8D6B-58D0F8330185}" type="sibTrans" cxnId="{577F6756-1930-40BB-9C77-39ED2A2BF4D3}">
      <dgm:prSet/>
      <dgm:spPr/>
      <dgm:t>
        <a:bodyPr/>
        <a:lstStyle/>
        <a:p>
          <a:endParaRPr lang="nl-BE"/>
        </a:p>
      </dgm:t>
    </dgm:pt>
    <dgm:pt modelId="{73BDA1FB-4228-4166-B96C-02A9C08AD1DD}">
      <dgm:prSet/>
      <dgm:spPr/>
      <dgm:t>
        <a:bodyPr/>
        <a:lstStyle/>
        <a:p>
          <a:r>
            <a:rPr lang="nl-BE" dirty="0" err="1"/>
            <a:t>Priester-wijding</a:t>
          </a:r>
          <a:br>
            <a:rPr lang="nl-BE" dirty="0"/>
          </a:br>
          <a:r>
            <a:rPr lang="nl-BE" dirty="0"/>
            <a:t>(8-9)</a:t>
          </a:r>
        </a:p>
      </dgm:t>
    </dgm:pt>
    <dgm:pt modelId="{A9DC8907-088A-4ED3-AE88-C1612AC46CB7}" type="parTrans" cxnId="{1426C692-1DE4-4842-B355-D1EB2C66F021}">
      <dgm:prSet/>
      <dgm:spPr/>
      <dgm:t>
        <a:bodyPr/>
        <a:lstStyle/>
        <a:p>
          <a:endParaRPr lang="nl-BE"/>
        </a:p>
      </dgm:t>
    </dgm:pt>
    <dgm:pt modelId="{B4FEF93A-9464-4D6B-96F4-572AEAE95338}" type="sibTrans" cxnId="{1426C692-1DE4-4842-B355-D1EB2C66F021}">
      <dgm:prSet/>
      <dgm:spPr/>
      <dgm:t>
        <a:bodyPr/>
        <a:lstStyle/>
        <a:p>
          <a:endParaRPr lang="nl-BE"/>
        </a:p>
      </dgm:t>
    </dgm:pt>
    <dgm:pt modelId="{8D4DCD76-23FF-434B-9B45-DC9CDF82A98B}">
      <dgm:prSet/>
      <dgm:spPr/>
      <dgm:t>
        <a:bodyPr/>
        <a:lstStyle/>
        <a:p>
          <a:r>
            <a:rPr lang="nl-BE" dirty="0" err="1"/>
            <a:t>Nadab</a:t>
          </a:r>
          <a:r>
            <a:rPr lang="nl-BE" dirty="0"/>
            <a:t> en </a:t>
          </a:r>
          <a:r>
            <a:rPr lang="nl-BE" dirty="0" err="1"/>
            <a:t>Abihu</a:t>
          </a:r>
          <a:br>
            <a:rPr lang="nl-BE" dirty="0"/>
          </a:br>
          <a:r>
            <a:rPr lang="nl-BE" dirty="0"/>
            <a:t>(10)</a:t>
          </a:r>
        </a:p>
      </dgm:t>
    </dgm:pt>
    <dgm:pt modelId="{84D39A42-9132-4FBF-AFEB-6C7C3A104B78}" type="parTrans" cxnId="{834264AA-AF48-43F5-8B8A-0FE0C02696E2}">
      <dgm:prSet/>
      <dgm:spPr/>
      <dgm:t>
        <a:bodyPr/>
        <a:lstStyle/>
        <a:p>
          <a:endParaRPr lang="nl-BE"/>
        </a:p>
      </dgm:t>
    </dgm:pt>
    <dgm:pt modelId="{04220976-4CE4-47C6-9510-D9095DC7708E}" type="sibTrans" cxnId="{834264AA-AF48-43F5-8B8A-0FE0C02696E2}">
      <dgm:prSet/>
      <dgm:spPr/>
      <dgm:t>
        <a:bodyPr/>
        <a:lstStyle/>
        <a:p>
          <a:endParaRPr lang="nl-BE"/>
        </a:p>
      </dgm:t>
    </dgm:pt>
    <dgm:pt modelId="{E79354C6-1DBD-4A8F-9327-C65470FE765F}">
      <dgm:prSet/>
      <dgm:spPr/>
      <dgm:t>
        <a:bodyPr/>
        <a:lstStyle/>
        <a:p>
          <a:r>
            <a:rPr lang="nl-BE" dirty="0"/>
            <a:t>Laster (24:10-23)</a:t>
          </a:r>
        </a:p>
      </dgm:t>
    </dgm:pt>
    <dgm:pt modelId="{8E7EC2B9-EE12-4BEE-ABEA-B30E4EDB7FD3}" type="parTrans" cxnId="{2957238F-6B6A-4AF5-9F9E-2FB48929BCBB}">
      <dgm:prSet/>
      <dgm:spPr/>
      <dgm:t>
        <a:bodyPr/>
        <a:lstStyle/>
        <a:p>
          <a:endParaRPr lang="nl-BE"/>
        </a:p>
      </dgm:t>
    </dgm:pt>
    <dgm:pt modelId="{B3904914-FB74-4C46-BA1E-C0DDF60AAB4A}" type="sibTrans" cxnId="{2957238F-6B6A-4AF5-9F9E-2FB48929BCBB}">
      <dgm:prSet/>
      <dgm:spPr/>
      <dgm:t>
        <a:bodyPr/>
        <a:lstStyle/>
        <a:p>
          <a:endParaRPr lang="nl-BE"/>
        </a:p>
      </dgm:t>
    </dgm:pt>
    <dgm:pt modelId="{7AE6D2F0-8792-460C-8D31-B3E48E24F471}">
      <dgm:prSet/>
      <dgm:spPr/>
      <dgm:t>
        <a:bodyPr/>
        <a:lstStyle/>
        <a:p>
          <a:r>
            <a:rPr lang="nl-BE" dirty="0"/>
            <a:t>Verzoendag (16)</a:t>
          </a:r>
        </a:p>
      </dgm:t>
    </dgm:pt>
    <dgm:pt modelId="{0892743B-7D47-4887-AF91-1685EBFB079E}" type="parTrans" cxnId="{A9EBBF62-9803-4475-9E03-DA1D3DDB04DD}">
      <dgm:prSet/>
      <dgm:spPr/>
      <dgm:t>
        <a:bodyPr/>
        <a:lstStyle/>
        <a:p>
          <a:endParaRPr lang="nl-BE"/>
        </a:p>
      </dgm:t>
    </dgm:pt>
    <dgm:pt modelId="{2B86338A-1F7B-4771-97F5-30AE4615E743}" type="sibTrans" cxnId="{A9EBBF62-9803-4475-9E03-DA1D3DDB04DD}">
      <dgm:prSet/>
      <dgm:spPr/>
      <dgm:t>
        <a:bodyPr/>
        <a:lstStyle/>
        <a:p>
          <a:endParaRPr lang="nl-BE"/>
        </a:p>
      </dgm:t>
    </dgm:pt>
    <dgm:pt modelId="{7FF82992-B664-4EDC-8341-9690BD193E0A}" type="pres">
      <dgm:prSet presAssocID="{3D6472BE-C165-4B59-9366-9F999A9E71D9}" presName="theList" presStyleCnt="0">
        <dgm:presLayoutVars>
          <dgm:dir/>
          <dgm:animLvl val="lvl"/>
          <dgm:resizeHandles val="exact"/>
        </dgm:presLayoutVars>
      </dgm:prSet>
      <dgm:spPr/>
    </dgm:pt>
    <dgm:pt modelId="{27AB0607-2033-4E0C-B48E-CB2B53B45502}" type="pres">
      <dgm:prSet presAssocID="{9E194B96-A46B-493E-90BB-21BF4FAF09EF}" presName="compNode" presStyleCnt="0"/>
      <dgm:spPr/>
    </dgm:pt>
    <dgm:pt modelId="{66DF02F2-AB77-4F7C-87FA-B99C5398730C}" type="pres">
      <dgm:prSet presAssocID="{9E194B96-A46B-493E-90BB-21BF4FAF09EF}" presName="aNode" presStyleLbl="bgShp" presStyleIdx="0" presStyleCnt="7"/>
      <dgm:spPr/>
    </dgm:pt>
    <dgm:pt modelId="{2BAE5569-3732-4658-A9E5-A4D527FEB419}" type="pres">
      <dgm:prSet presAssocID="{9E194B96-A46B-493E-90BB-21BF4FAF09EF}" presName="textNode" presStyleLbl="bgShp" presStyleIdx="0" presStyleCnt="7"/>
      <dgm:spPr/>
    </dgm:pt>
    <dgm:pt modelId="{D54246CB-7843-4DB6-80FC-ED0CDF3FCA76}" type="pres">
      <dgm:prSet presAssocID="{9E194B96-A46B-493E-90BB-21BF4FAF09EF}" presName="compChildNode" presStyleCnt="0"/>
      <dgm:spPr/>
    </dgm:pt>
    <dgm:pt modelId="{0928CED5-6AA6-4759-A458-47FC38245409}" type="pres">
      <dgm:prSet presAssocID="{9E194B96-A46B-493E-90BB-21BF4FAF09EF}" presName="theInnerList" presStyleCnt="0"/>
      <dgm:spPr/>
    </dgm:pt>
    <dgm:pt modelId="{D5DEDDA1-FE1F-4CD5-A381-0B9D941C12D7}" type="pres">
      <dgm:prSet presAssocID="{1CC55B89-367F-4074-968C-904152162DB0}" presName="childNode" presStyleLbl="node1" presStyleIdx="0" presStyleCnt="23">
        <dgm:presLayoutVars>
          <dgm:bulletEnabled val="1"/>
        </dgm:presLayoutVars>
      </dgm:prSet>
      <dgm:spPr/>
    </dgm:pt>
    <dgm:pt modelId="{C639D80D-D1A8-459E-94FB-5F3F8451C25F}" type="pres">
      <dgm:prSet presAssocID="{1CC55B89-367F-4074-968C-904152162DB0}" presName="aSpace2" presStyleCnt="0"/>
      <dgm:spPr/>
    </dgm:pt>
    <dgm:pt modelId="{98B3416A-747D-4016-9866-2C37BA6D638A}" type="pres">
      <dgm:prSet presAssocID="{61182D87-3A78-4B69-9E44-8B2FFB53B185}" presName="childNode" presStyleLbl="node1" presStyleIdx="1" presStyleCnt="23">
        <dgm:presLayoutVars>
          <dgm:bulletEnabled val="1"/>
        </dgm:presLayoutVars>
      </dgm:prSet>
      <dgm:spPr/>
    </dgm:pt>
    <dgm:pt modelId="{5AA1462F-7328-42AD-AAA9-DD6A60297488}" type="pres">
      <dgm:prSet presAssocID="{61182D87-3A78-4B69-9E44-8B2FFB53B185}" presName="aSpace2" presStyleCnt="0"/>
      <dgm:spPr/>
    </dgm:pt>
    <dgm:pt modelId="{5C1C89CD-AED5-4C38-9369-0D59352A1081}" type="pres">
      <dgm:prSet presAssocID="{9869F52C-7F9E-45D1-B573-404192069AAE}" presName="childNode" presStyleLbl="node1" presStyleIdx="2" presStyleCnt="23">
        <dgm:presLayoutVars>
          <dgm:bulletEnabled val="1"/>
        </dgm:presLayoutVars>
      </dgm:prSet>
      <dgm:spPr/>
    </dgm:pt>
    <dgm:pt modelId="{BF4E32B2-9036-4A21-88BC-911E6DC3F1AF}" type="pres">
      <dgm:prSet presAssocID="{9869F52C-7F9E-45D1-B573-404192069AAE}" presName="aSpace2" presStyleCnt="0"/>
      <dgm:spPr/>
    </dgm:pt>
    <dgm:pt modelId="{7E11D066-2ADA-45E7-8C1A-02BC84FBC07A}" type="pres">
      <dgm:prSet presAssocID="{E6EE525A-E140-478F-B875-F026061C4A59}" presName="childNode" presStyleLbl="node1" presStyleIdx="3" presStyleCnt="23">
        <dgm:presLayoutVars>
          <dgm:bulletEnabled val="1"/>
        </dgm:presLayoutVars>
      </dgm:prSet>
      <dgm:spPr/>
    </dgm:pt>
    <dgm:pt modelId="{BCD322B7-9E8F-4BB0-9A75-57744867E939}" type="pres">
      <dgm:prSet presAssocID="{E6EE525A-E140-478F-B875-F026061C4A59}" presName="aSpace2" presStyleCnt="0"/>
      <dgm:spPr/>
    </dgm:pt>
    <dgm:pt modelId="{FFF126F6-6D2D-426F-8A33-7D99A5D3F408}" type="pres">
      <dgm:prSet presAssocID="{297F13B6-79DF-49FD-B07B-CFFD26011396}" presName="childNode" presStyleLbl="node1" presStyleIdx="4" presStyleCnt="23">
        <dgm:presLayoutVars>
          <dgm:bulletEnabled val="1"/>
        </dgm:presLayoutVars>
      </dgm:prSet>
      <dgm:spPr/>
    </dgm:pt>
    <dgm:pt modelId="{756A0866-F1E0-41EF-8115-A28ED41E0008}" type="pres">
      <dgm:prSet presAssocID="{297F13B6-79DF-49FD-B07B-CFFD26011396}" presName="aSpace2" presStyleCnt="0"/>
      <dgm:spPr/>
    </dgm:pt>
    <dgm:pt modelId="{D8A4DB6F-34CF-4181-9F73-5F20BFE0A676}" type="pres">
      <dgm:prSet presAssocID="{03BAC250-1AEA-471A-9260-6C9B920EEFD0}" presName="childNode" presStyleLbl="node1" presStyleIdx="5" presStyleCnt="23">
        <dgm:presLayoutVars>
          <dgm:bulletEnabled val="1"/>
        </dgm:presLayoutVars>
      </dgm:prSet>
      <dgm:spPr/>
    </dgm:pt>
    <dgm:pt modelId="{AAC6FFFC-7F8A-461B-BF84-17367E668F9A}" type="pres">
      <dgm:prSet presAssocID="{9E194B96-A46B-493E-90BB-21BF4FAF09EF}" presName="aSpace" presStyleCnt="0"/>
      <dgm:spPr/>
    </dgm:pt>
    <dgm:pt modelId="{D37A8BCD-01CE-4C16-9560-C7D5AB0A5ABF}" type="pres">
      <dgm:prSet presAssocID="{C2308869-612A-4A9F-9D13-002A1ECBBF93}" presName="compNode" presStyleCnt="0"/>
      <dgm:spPr/>
    </dgm:pt>
    <dgm:pt modelId="{122DD998-245A-4BE2-9430-44E6F0101549}" type="pres">
      <dgm:prSet presAssocID="{C2308869-612A-4A9F-9D13-002A1ECBBF93}" presName="aNode" presStyleLbl="bgShp" presStyleIdx="1" presStyleCnt="7"/>
      <dgm:spPr/>
    </dgm:pt>
    <dgm:pt modelId="{34A06A79-096E-459E-AA38-533A0FC2C99D}" type="pres">
      <dgm:prSet presAssocID="{C2308869-612A-4A9F-9D13-002A1ECBBF93}" presName="textNode" presStyleLbl="bgShp" presStyleIdx="1" presStyleCnt="7"/>
      <dgm:spPr/>
    </dgm:pt>
    <dgm:pt modelId="{A9F24F54-539C-4C04-9D7A-EF435EAF802A}" type="pres">
      <dgm:prSet presAssocID="{C2308869-612A-4A9F-9D13-002A1ECBBF93}" presName="compChildNode" presStyleCnt="0"/>
      <dgm:spPr/>
    </dgm:pt>
    <dgm:pt modelId="{A66023C9-BFD1-4028-84D9-178528CEDE96}" type="pres">
      <dgm:prSet presAssocID="{C2308869-612A-4A9F-9D13-002A1ECBBF93}" presName="theInnerList" presStyleCnt="0"/>
      <dgm:spPr/>
    </dgm:pt>
    <dgm:pt modelId="{E70EB0EA-25D2-4145-B0CF-BA545C1EEF6E}" type="pres">
      <dgm:prSet presAssocID="{73BDA1FB-4228-4166-B96C-02A9C08AD1DD}" presName="childNode" presStyleLbl="node1" presStyleIdx="6" presStyleCnt="23">
        <dgm:presLayoutVars>
          <dgm:bulletEnabled val="1"/>
        </dgm:presLayoutVars>
      </dgm:prSet>
      <dgm:spPr/>
    </dgm:pt>
    <dgm:pt modelId="{C9EE9BC0-5151-43E5-97DF-444A583C772B}" type="pres">
      <dgm:prSet presAssocID="{73BDA1FB-4228-4166-B96C-02A9C08AD1DD}" presName="aSpace2" presStyleCnt="0"/>
      <dgm:spPr/>
    </dgm:pt>
    <dgm:pt modelId="{4B9AF2B4-4168-4FE6-97D3-275B42C4B387}" type="pres">
      <dgm:prSet presAssocID="{8D4DCD76-23FF-434B-9B45-DC9CDF82A98B}" presName="childNode" presStyleLbl="node1" presStyleIdx="7" presStyleCnt="23">
        <dgm:presLayoutVars>
          <dgm:bulletEnabled val="1"/>
        </dgm:presLayoutVars>
      </dgm:prSet>
      <dgm:spPr/>
    </dgm:pt>
    <dgm:pt modelId="{0770A46B-DBA3-418C-A678-C9AA85F66833}" type="pres">
      <dgm:prSet presAssocID="{C2308869-612A-4A9F-9D13-002A1ECBBF93}" presName="aSpace" presStyleCnt="0"/>
      <dgm:spPr/>
    </dgm:pt>
    <dgm:pt modelId="{376E0292-49D4-4A10-A76E-6328F75C3783}" type="pres">
      <dgm:prSet presAssocID="{24D4EF43-6435-4592-AEEE-7B41D1A52CA7}" presName="compNode" presStyleCnt="0"/>
      <dgm:spPr/>
    </dgm:pt>
    <dgm:pt modelId="{CCF56016-5834-4E08-8F13-7E4ACFE07285}" type="pres">
      <dgm:prSet presAssocID="{24D4EF43-6435-4592-AEEE-7B41D1A52CA7}" presName="aNode" presStyleLbl="bgShp" presStyleIdx="2" presStyleCnt="7"/>
      <dgm:spPr/>
    </dgm:pt>
    <dgm:pt modelId="{2385B96C-9FA1-4CD1-A1A9-70F15B7B3341}" type="pres">
      <dgm:prSet presAssocID="{24D4EF43-6435-4592-AEEE-7B41D1A52CA7}" presName="textNode" presStyleLbl="bgShp" presStyleIdx="2" presStyleCnt="7"/>
      <dgm:spPr/>
    </dgm:pt>
    <dgm:pt modelId="{97D58DF3-0ED3-4322-AA34-29D14A5568C7}" type="pres">
      <dgm:prSet presAssocID="{24D4EF43-6435-4592-AEEE-7B41D1A52CA7}" presName="compChildNode" presStyleCnt="0"/>
      <dgm:spPr/>
    </dgm:pt>
    <dgm:pt modelId="{B7F80E11-73EC-4C2D-BA26-F4B1A906E617}" type="pres">
      <dgm:prSet presAssocID="{24D4EF43-6435-4592-AEEE-7B41D1A52CA7}" presName="theInnerList" presStyleCnt="0"/>
      <dgm:spPr/>
    </dgm:pt>
    <dgm:pt modelId="{E890123D-BD5D-4AD8-9F86-11D28C7B5B73}" type="pres">
      <dgm:prSet presAssocID="{0DD24348-3692-43E3-99C3-C292F2001072}" presName="childNode" presStyleLbl="node1" presStyleIdx="8" presStyleCnt="23">
        <dgm:presLayoutVars>
          <dgm:bulletEnabled val="1"/>
        </dgm:presLayoutVars>
      </dgm:prSet>
      <dgm:spPr/>
    </dgm:pt>
    <dgm:pt modelId="{20EA1072-3503-4E06-9379-6D8A737B1444}" type="pres">
      <dgm:prSet presAssocID="{0DD24348-3692-43E3-99C3-C292F2001072}" presName="aSpace2" presStyleCnt="0"/>
      <dgm:spPr/>
    </dgm:pt>
    <dgm:pt modelId="{1F1E0669-1052-461E-A7F5-2520228369A1}" type="pres">
      <dgm:prSet presAssocID="{EC05A18A-DF4D-45D3-BBA0-946C981BD9EA}" presName="childNode" presStyleLbl="node1" presStyleIdx="9" presStyleCnt="23">
        <dgm:presLayoutVars>
          <dgm:bulletEnabled val="1"/>
        </dgm:presLayoutVars>
      </dgm:prSet>
      <dgm:spPr/>
    </dgm:pt>
    <dgm:pt modelId="{FC039B5B-0EE6-43DE-A243-A6DF83DEA97C}" type="pres">
      <dgm:prSet presAssocID="{EC05A18A-DF4D-45D3-BBA0-946C981BD9EA}" presName="aSpace2" presStyleCnt="0"/>
      <dgm:spPr/>
    </dgm:pt>
    <dgm:pt modelId="{C22F8BB8-9635-42DF-93F8-49FFF0237DE1}" type="pres">
      <dgm:prSet presAssocID="{0A5C10D9-FCFE-4B09-ADED-2D93A1766BE3}" presName="childNode" presStyleLbl="node1" presStyleIdx="10" presStyleCnt="23">
        <dgm:presLayoutVars>
          <dgm:bulletEnabled val="1"/>
        </dgm:presLayoutVars>
      </dgm:prSet>
      <dgm:spPr/>
    </dgm:pt>
    <dgm:pt modelId="{DDC86F87-555B-47F5-8BB1-FCDD959711C1}" type="pres">
      <dgm:prSet presAssocID="{0A5C10D9-FCFE-4B09-ADED-2D93A1766BE3}" presName="aSpace2" presStyleCnt="0"/>
      <dgm:spPr/>
    </dgm:pt>
    <dgm:pt modelId="{47940531-C407-4423-ACCE-7D3E2D00DD48}" type="pres">
      <dgm:prSet presAssocID="{391569A9-4303-4C71-9BF1-A6A0389C3615}" presName="childNode" presStyleLbl="node1" presStyleIdx="11" presStyleCnt="23">
        <dgm:presLayoutVars>
          <dgm:bulletEnabled val="1"/>
        </dgm:presLayoutVars>
      </dgm:prSet>
      <dgm:spPr/>
    </dgm:pt>
    <dgm:pt modelId="{F89B0DBB-4DC3-4E46-BBDA-F4C650EE5248}" type="pres">
      <dgm:prSet presAssocID="{24D4EF43-6435-4592-AEEE-7B41D1A52CA7}" presName="aSpace" presStyleCnt="0"/>
      <dgm:spPr/>
    </dgm:pt>
    <dgm:pt modelId="{7C74FBF7-F046-4A72-A063-51B38D25FAFE}" type="pres">
      <dgm:prSet presAssocID="{28250F27-9AA3-427F-A96E-5FEFA905F08C}" presName="compNode" presStyleCnt="0"/>
      <dgm:spPr/>
    </dgm:pt>
    <dgm:pt modelId="{6D6C9A63-5B6A-4504-9FF0-FE5845AC6165}" type="pres">
      <dgm:prSet presAssocID="{28250F27-9AA3-427F-A96E-5FEFA905F08C}" presName="aNode" presStyleLbl="bgShp" presStyleIdx="3" presStyleCnt="7"/>
      <dgm:spPr/>
    </dgm:pt>
    <dgm:pt modelId="{B83BEE31-F537-411C-85A0-49B0C8472BB6}" type="pres">
      <dgm:prSet presAssocID="{28250F27-9AA3-427F-A96E-5FEFA905F08C}" presName="textNode" presStyleLbl="bgShp" presStyleIdx="3" presStyleCnt="7"/>
      <dgm:spPr/>
    </dgm:pt>
    <dgm:pt modelId="{C78DE6ED-BAB0-43C3-B620-7B8C95153572}" type="pres">
      <dgm:prSet presAssocID="{28250F27-9AA3-427F-A96E-5FEFA905F08C}" presName="compChildNode" presStyleCnt="0"/>
      <dgm:spPr/>
    </dgm:pt>
    <dgm:pt modelId="{967A4E9E-9F26-42EE-8DE4-B290F58F74EE}" type="pres">
      <dgm:prSet presAssocID="{28250F27-9AA3-427F-A96E-5FEFA905F08C}" presName="theInnerList" presStyleCnt="0"/>
      <dgm:spPr/>
    </dgm:pt>
    <dgm:pt modelId="{13570490-1ABB-44C3-AE82-1D27A4811224}" type="pres">
      <dgm:prSet presAssocID="{7AE6D2F0-8792-460C-8D31-B3E48E24F471}" presName="childNode" presStyleLbl="node1" presStyleIdx="12" presStyleCnt="23">
        <dgm:presLayoutVars>
          <dgm:bulletEnabled val="1"/>
        </dgm:presLayoutVars>
      </dgm:prSet>
      <dgm:spPr/>
    </dgm:pt>
    <dgm:pt modelId="{329993D3-DF1C-4581-8950-4422533CA67C}" type="pres">
      <dgm:prSet presAssocID="{28250F27-9AA3-427F-A96E-5FEFA905F08C}" presName="aSpace" presStyleCnt="0"/>
      <dgm:spPr/>
    </dgm:pt>
    <dgm:pt modelId="{4D48814D-3293-4252-B968-FA97E2CD38B9}" type="pres">
      <dgm:prSet presAssocID="{AE3894BC-3E28-406D-B644-49A32F958E3D}" presName="compNode" presStyleCnt="0"/>
      <dgm:spPr/>
    </dgm:pt>
    <dgm:pt modelId="{B3CB245F-E9DB-4F97-BD84-1F282FB37845}" type="pres">
      <dgm:prSet presAssocID="{AE3894BC-3E28-406D-B644-49A32F958E3D}" presName="aNode" presStyleLbl="bgShp" presStyleIdx="4" presStyleCnt="7"/>
      <dgm:spPr/>
    </dgm:pt>
    <dgm:pt modelId="{FB462B86-144F-4184-A321-B8A9F513FBEE}" type="pres">
      <dgm:prSet presAssocID="{AE3894BC-3E28-406D-B644-49A32F958E3D}" presName="textNode" presStyleLbl="bgShp" presStyleIdx="4" presStyleCnt="7"/>
      <dgm:spPr/>
    </dgm:pt>
    <dgm:pt modelId="{80E62274-855A-4DAD-860C-64D60E082BBC}" type="pres">
      <dgm:prSet presAssocID="{AE3894BC-3E28-406D-B644-49A32F958E3D}" presName="compChildNode" presStyleCnt="0"/>
      <dgm:spPr/>
    </dgm:pt>
    <dgm:pt modelId="{6F6E53D6-98D7-4860-ACA9-58A0524A25D9}" type="pres">
      <dgm:prSet presAssocID="{AE3894BC-3E28-406D-B644-49A32F958E3D}" presName="theInnerList" presStyleCnt="0"/>
      <dgm:spPr/>
    </dgm:pt>
    <dgm:pt modelId="{98197DE9-2EA8-4DB7-A459-2DC104A32502}" type="pres">
      <dgm:prSet presAssocID="{4F064046-31B3-4B27-9BC9-8876DCE143B7}" presName="childNode" presStyleLbl="node1" presStyleIdx="13" presStyleCnt="23">
        <dgm:presLayoutVars>
          <dgm:bulletEnabled val="1"/>
        </dgm:presLayoutVars>
      </dgm:prSet>
      <dgm:spPr/>
    </dgm:pt>
    <dgm:pt modelId="{25D235AA-DFD5-4A05-929B-C094A7AD435B}" type="pres">
      <dgm:prSet presAssocID="{4F064046-31B3-4B27-9BC9-8876DCE143B7}" presName="aSpace2" presStyleCnt="0"/>
      <dgm:spPr/>
    </dgm:pt>
    <dgm:pt modelId="{144D93DD-972C-4B9D-A13E-9684ABF48B40}" type="pres">
      <dgm:prSet presAssocID="{1342957D-A55C-47C4-ADC5-BE3338CC3F72}" presName="childNode" presStyleLbl="node1" presStyleIdx="14" presStyleCnt="23">
        <dgm:presLayoutVars>
          <dgm:bulletEnabled val="1"/>
        </dgm:presLayoutVars>
      </dgm:prSet>
      <dgm:spPr/>
    </dgm:pt>
    <dgm:pt modelId="{9503D87F-4536-4938-9C62-3E64B4DA45BD}" type="pres">
      <dgm:prSet presAssocID="{1342957D-A55C-47C4-ADC5-BE3338CC3F72}" presName="aSpace2" presStyleCnt="0"/>
      <dgm:spPr/>
    </dgm:pt>
    <dgm:pt modelId="{714E053A-57A0-4C08-8DCD-7CF499DFA778}" type="pres">
      <dgm:prSet presAssocID="{8EED4A97-85FC-4E92-AD6F-3C83F757094D}" presName="childNode" presStyleLbl="node1" presStyleIdx="15" presStyleCnt="23">
        <dgm:presLayoutVars>
          <dgm:bulletEnabled val="1"/>
        </dgm:presLayoutVars>
      </dgm:prSet>
      <dgm:spPr/>
    </dgm:pt>
    <dgm:pt modelId="{4F5CA48F-4F26-49E3-ABAE-ACB1E5FC7E97}" type="pres">
      <dgm:prSet presAssocID="{8EED4A97-85FC-4E92-AD6F-3C83F757094D}" presName="aSpace2" presStyleCnt="0"/>
      <dgm:spPr/>
    </dgm:pt>
    <dgm:pt modelId="{E98FC7B4-116E-486D-9159-429EE86ABF55}" type="pres">
      <dgm:prSet presAssocID="{483764D6-4BEE-4048-A62D-346305B68FF9}" presName="childNode" presStyleLbl="node1" presStyleIdx="16" presStyleCnt="23">
        <dgm:presLayoutVars>
          <dgm:bulletEnabled val="1"/>
        </dgm:presLayoutVars>
      </dgm:prSet>
      <dgm:spPr/>
    </dgm:pt>
    <dgm:pt modelId="{2ADDA856-53DE-4D6D-987D-3458FB7B7A39}" type="pres">
      <dgm:prSet presAssocID="{483764D6-4BEE-4048-A62D-346305B68FF9}" presName="aSpace2" presStyleCnt="0"/>
      <dgm:spPr/>
    </dgm:pt>
    <dgm:pt modelId="{BD9A0170-0A14-4827-A616-C71AA7CB2E99}" type="pres">
      <dgm:prSet presAssocID="{8E957AAE-45EC-4FB2-AB43-C8E3EB310F00}" presName="childNode" presStyleLbl="node1" presStyleIdx="17" presStyleCnt="23">
        <dgm:presLayoutVars>
          <dgm:bulletEnabled val="1"/>
        </dgm:presLayoutVars>
      </dgm:prSet>
      <dgm:spPr/>
    </dgm:pt>
    <dgm:pt modelId="{A32669D5-FCF6-4476-95ED-B217EE1FD6CC}" type="pres">
      <dgm:prSet presAssocID="{8E957AAE-45EC-4FB2-AB43-C8E3EB310F00}" presName="aSpace2" presStyleCnt="0"/>
      <dgm:spPr/>
    </dgm:pt>
    <dgm:pt modelId="{9EE0F6B9-4BE5-40BD-921E-21FD92C944AF}" type="pres">
      <dgm:prSet presAssocID="{C1B0F36E-CE8A-4607-8C9A-E98CC11B9123}" presName="childNode" presStyleLbl="node1" presStyleIdx="18" presStyleCnt="23">
        <dgm:presLayoutVars>
          <dgm:bulletEnabled val="1"/>
        </dgm:presLayoutVars>
      </dgm:prSet>
      <dgm:spPr/>
    </dgm:pt>
    <dgm:pt modelId="{24DAB5FC-9C0E-4625-B279-75EEE8ABC5DD}" type="pres">
      <dgm:prSet presAssocID="{AE3894BC-3E28-406D-B644-49A32F958E3D}" presName="aSpace" presStyleCnt="0"/>
      <dgm:spPr/>
    </dgm:pt>
    <dgm:pt modelId="{C6FD8BBA-936F-4CA1-9983-435BBEA69163}" type="pres">
      <dgm:prSet presAssocID="{0B401A4B-33A8-4CF5-980C-4369DDE43B27}" presName="compNode" presStyleCnt="0"/>
      <dgm:spPr/>
    </dgm:pt>
    <dgm:pt modelId="{4B04D8AA-88A1-4EC3-AB0F-F3E91B72C08C}" type="pres">
      <dgm:prSet presAssocID="{0B401A4B-33A8-4CF5-980C-4369DDE43B27}" presName="aNode" presStyleLbl="bgShp" presStyleIdx="5" presStyleCnt="7"/>
      <dgm:spPr/>
    </dgm:pt>
    <dgm:pt modelId="{05761DE8-79A1-4FD4-AFB4-9640A48B8E2A}" type="pres">
      <dgm:prSet presAssocID="{0B401A4B-33A8-4CF5-980C-4369DDE43B27}" presName="textNode" presStyleLbl="bgShp" presStyleIdx="5" presStyleCnt="7"/>
      <dgm:spPr/>
    </dgm:pt>
    <dgm:pt modelId="{84F5574A-52AC-49AD-B5E5-5A1C7580C92C}" type="pres">
      <dgm:prSet presAssocID="{0B401A4B-33A8-4CF5-980C-4369DDE43B27}" presName="compChildNode" presStyleCnt="0"/>
      <dgm:spPr/>
    </dgm:pt>
    <dgm:pt modelId="{24EE6A5E-27CD-4B2B-B52F-F2C9FE28C64C}" type="pres">
      <dgm:prSet presAssocID="{0B401A4B-33A8-4CF5-980C-4369DDE43B27}" presName="theInnerList" presStyleCnt="0"/>
      <dgm:spPr/>
    </dgm:pt>
    <dgm:pt modelId="{B2DF6042-F516-4957-A5FF-73437818AAD1}" type="pres">
      <dgm:prSet presAssocID="{E79354C6-1DBD-4A8F-9327-C65470FE765F}" presName="childNode" presStyleLbl="node1" presStyleIdx="19" presStyleCnt="23">
        <dgm:presLayoutVars>
          <dgm:bulletEnabled val="1"/>
        </dgm:presLayoutVars>
      </dgm:prSet>
      <dgm:spPr/>
    </dgm:pt>
    <dgm:pt modelId="{33DADD64-684C-4F23-B091-160CC6F73BBF}" type="pres">
      <dgm:prSet presAssocID="{0B401A4B-33A8-4CF5-980C-4369DDE43B27}" presName="aSpace" presStyleCnt="0"/>
      <dgm:spPr/>
    </dgm:pt>
    <dgm:pt modelId="{2CDDE4F4-CD8A-432A-8A37-7F58E48B1D1C}" type="pres">
      <dgm:prSet presAssocID="{EF907722-1925-4476-BA3A-E62AB6F1E6BB}" presName="compNode" presStyleCnt="0"/>
      <dgm:spPr/>
    </dgm:pt>
    <dgm:pt modelId="{75A39BAF-D4AA-499D-950A-6405F6324D77}" type="pres">
      <dgm:prSet presAssocID="{EF907722-1925-4476-BA3A-E62AB6F1E6BB}" presName="aNode" presStyleLbl="bgShp" presStyleIdx="6" presStyleCnt="7"/>
      <dgm:spPr/>
    </dgm:pt>
    <dgm:pt modelId="{D2266F47-FDE4-4A66-B740-759BFE184AA2}" type="pres">
      <dgm:prSet presAssocID="{EF907722-1925-4476-BA3A-E62AB6F1E6BB}" presName="textNode" presStyleLbl="bgShp" presStyleIdx="6" presStyleCnt="7"/>
      <dgm:spPr/>
    </dgm:pt>
    <dgm:pt modelId="{321F625B-DBE0-4B87-A2F0-B4EB3F50D533}" type="pres">
      <dgm:prSet presAssocID="{EF907722-1925-4476-BA3A-E62AB6F1E6BB}" presName="compChildNode" presStyleCnt="0"/>
      <dgm:spPr/>
    </dgm:pt>
    <dgm:pt modelId="{DE101695-643E-455E-94AA-F440B9F54B0C}" type="pres">
      <dgm:prSet presAssocID="{EF907722-1925-4476-BA3A-E62AB6F1E6BB}" presName="theInnerList" presStyleCnt="0"/>
      <dgm:spPr/>
    </dgm:pt>
    <dgm:pt modelId="{EE4EFF38-6351-494F-A925-9A393625830E}" type="pres">
      <dgm:prSet presAssocID="{4EA30A2B-7080-4424-9FC0-1E7D41786050}" presName="childNode" presStyleLbl="node1" presStyleIdx="20" presStyleCnt="23">
        <dgm:presLayoutVars>
          <dgm:bulletEnabled val="1"/>
        </dgm:presLayoutVars>
      </dgm:prSet>
      <dgm:spPr/>
    </dgm:pt>
    <dgm:pt modelId="{26D9237C-B802-4625-949A-01A164F6DB89}" type="pres">
      <dgm:prSet presAssocID="{4EA30A2B-7080-4424-9FC0-1E7D41786050}" presName="aSpace2" presStyleCnt="0"/>
      <dgm:spPr/>
    </dgm:pt>
    <dgm:pt modelId="{6453B204-6364-4282-9DC1-4C3715770021}" type="pres">
      <dgm:prSet presAssocID="{63DF559C-D486-496C-8CBE-415A8EA6CA8E}" presName="childNode" presStyleLbl="node1" presStyleIdx="21" presStyleCnt="23">
        <dgm:presLayoutVars>
          <dgm:bulletEnabled val="1"/>
        </dgm:presLayoutVars>
      </dgm:prSet>
      <dgm:spPr/>
    </dgm:pt>
    <dgm:pt modelId="{C3DFDCD5-6F1A-437E-98F3-C51FDDAF29B4}" type="pres">
      <dgm:prSet presAssocID="{63DF559C-D486-496C-8CBE-415A8EA6CA8E}" presName="aSpace2" presStyleCnt="0"/>
      <dgm:spPr/>
    </dgm:pt>
    <dgm:pt modelId="{A1AAF8C7-3423-43AF-AFDD-9ED831CDBEB6}" type="pres">
      <dgm:prSet presAssocID="{07E5A154-0D02-4935-9132-22EB6E75A315}" presName="childNode" presStyleLbl="node1" presStyleIdx="22" presStyleCnt="23">
        <dgm:presLayoutVars>
          <dgm:bulletEnabled val="1"/>
        </dgm:presLayoutVars>
      </dgm:prSet>
      <dgm:spPr/>
    </dgm:pt>
  </dgm:ptLst>
  <dgm:cxnLst>
    <dgm:cxn modelId="{1B591901-9CD0-4551-AF99-BA161248ACFB}" srcId="{9E194B96-A46B-493E-90BB-21BF4FAF09EF}" destId="{297F13B6-79DF-49FD-B07B-CFFD26011396}" srcOrd="4" destOrd="0" parTransId="{78866D0F-7784-4B74-B9D0-0E5CBCB0C409}" sibTransId="{0541294F-4B22-4462-8CC7-28317DE57934}"/>
    <dgm:cxn modelId="{C0F68306-C2DC-475C-B7F7-4E1FBB1C86B1}" type="presOf" srcId="{EC05A18A-DF4D-45D3-BBA0-946C981BD9EA}" destId="{1F1E0669-1052-461E-A7F5-2520228369A1}" srcOrd="0" destOrd="0" presId="urn:microsoft.com/office/officeart/2005/8/layout/lProcess2"/>
    <dgm:cxn modelId="{D59F280A-E433-4EE5-AE5B-9C6CA8A5B617}" type="presOf" srcId="{C1B0F36E-CE8A-4607-8C9A-E98CC11B9123}" destId="{9EE0F6B9-4BE5-40BD-921E-21FD92C944AF}" srcOrd="0" destOrd="0" presId="urn:microsoft.com/office/officeart/2005/8/layout/lProcess2"/>
    <dgm:cxn modelId="{42B6E210-E544-413C-995D-2504206B68D6}" type="presOf" srcId="{8E957AAE-45EC-4FB2-AB43-C8E3EB310F00}" destId="{BD9A0170-0A14-4827-A616-C71AA7CB2E99}" srcOrd="0" destOrd="0" presId="urn:microsoft.com/office/officeart/2005/8/layout/lProcess2"/>
    <dgm:cxn modelId="{BA6FF311-BCE5-4819-A7EB-FECCA1ECC508}" srcId="{3D6472BE-C165-4B59-9366-9F999A9E71D9}" destId="{28250F27-9AA3-427F-A96E-5FEFA905F08C}" srcOrd="3" destOrd="0" parTransId="{6918636C-F64E-48B2-9E6B-4311B9BFADC0}" sibTransId="{A0BE929B-BABE-4543-99FB-FB169A716D12}"/>
    <dgm:cxn modelId="{5B360716-2845-4472-A589-CAEFDAF1D4D7}" srcId="{EF907722-1925-4476-BA3A-E62AB6F1E6BB}" destId="{07E5A154-0D02-4935-9132-22EB6E75A315}" srcOrd="2" destOrd="0" parTransId="{BC287F40-4B98-41CA-8E17-A667CBB9449B}" sibTransId="{D8F4113C-432C-427E-BF44-00F34BF3CCAE}"/>
    <dgm:cxn modelId="{69CE7B1A-6EFC-439F-A32E-F308C0BB1285}" srcId="{24D4EF43-6435-4592-AEEE-7B41D1A52CA7}" destId="{391569A9-4303-4C71-9BF1-A6A0389C3615}" srcOrd="3" destOrd="0" parTransId="{C538FE84-2E80-4E95-A5E1-5C424CC99DD6}" sibTransId="{78E31E4E-969B-4121-B808-E94E5DE5B234}"/>
    <dgm:cxn modelId="{9821551D-7D19-43CA-956E-5F5DD8581CF5}" type="presOf" srcId="{7AE6D2F0-8792-460C-8D31-B3E48E24F471}" destId="{13570490-1ABB-44C3-AE82-1D27A4811224}" srcOrd="0" destOrd="0" presId="urn:microsoft.com/office/officeart/2005/8/layout/lProcess2"/>
    <dgm:cxn modelId="{9C9B9C30-59F3-4E65-BEE4-C600E82E82C5}" srcId="{AE3894BC-3E28-406D-B644-49A32F958E3D}" destId="{4F064046-31B3-4B27-9BC9-8876DCE143B7}" srcOrd="0" destOrd="0" parTransId="{B1A9D725-03D2-479F-BDAD-A782FD37E70E}" sibTransId="{A601D4E3-E02F-4F6A-B53C-7241F55C2868}"/>
    <dgm:cxn modelId="{77543E35-3945-46A0-9364-D96AD0E0EA6A}" srcId="{24D4EF43-6435-4592-AEEE-7B41D1A52CA7}" destId="{0A5C10D9-FCFE-4B09-ADED-2D93A1766BE3}" srcOrd="2" destOrd="0" parTransId="{6EBE5D60-701E-462A-A1EE-97DC45A706F7}" sibTransId="{8AF44EDC-82C0-46DE-91E4-0EE6D54E937D}"/>
    <dgm:cxn modelId="{5A716B37-BAA1-4245-8147-DF260F28775B}" srcId="{3D6472BE-C165-4B59-9366-9F999A9E71D9}" destId="{0B401A4B-33A8-4CF5-980C-4369DDE43B27}" srcOrd="5" destOrd="0" parTransId="{9988383D-4A09-49F5-B917-32A9C6A633D9}" sibTransId="{4321234D-323A-4D7F-A2B7-3DBCB1E7F25F}"/>
    <dgm:cxn modelId="{18F1883C-D193-47C4-84CC-E19370B73DA9}" type="presOf" srcId="{C2308869-612A-4A9F-9D13-002A1ECBBF93}" destId="{34A06A79-096E-459E-AA38-533A0FC2C99D}" srcOrd="1" destOrd="0" presId="urn:microsoft.com/office/officeart/2005/8/layout/lProcess2"/>
    <dgm:cxn modelId="{8BC99D3E-4F13-42A6-8982-0D88C7F3763B}" type="presOf" srcId="{4F064046-31B3-4B27-9BC9-8876DCE143B7}" destId="{98197DE9-2EA8-4DB7-A459-2DC104A32502}" srcOrd="0" destOrd="0" presId="urn:microsoft.com/office/officeart/2005/8/layout/lProcess2"/>
    <dgm:cxn modelId="{9B37235C-F307-4028-99F7-3E0DC134BAE5}" srcId="{9E194B96-A46B-493E-90BB-21BF4FAF09EF}" destId="{61182D87-3A78-4B69-9E44-8B2FFB53B185}" srcOrd="1" destOrd="0" parTransId="{B694CAA6-7D24-4B2A-AFAD-3877D5FAE2C1}" sibTransId="{2409179A-7EA9-41BA-97BA-A8563EA9AAA6}"/>
    <dgm:cxn modelId="{838AB35C-83A2-41A3-8A25-D734D231FBA9}" srcId="{AE3894BC-3E28-406D-B644-49A32F958E3D}" destId="{1342957D-A55C-47C4-ADC5-BE3338CC3F72}" srcOrd="1" destOrd="0" parTransId="{9464BB30-598F-4AC7-95E7-82E45246DC98}" sibTransId="{DA297275-E39B-49C5-A3DA-52FAB1E9E64B}"/>
    <dgm:cxn modelId="{794F3A5E-F2DC-4E0E-8A30-A54ACA68A95A}" type="presOf" srcId="{28250F27-9AA3-427F-A96E-5FEFA905F08C}" destId="{B83BEE31-F537-411C-85A0-49B0C8472BB6}" srcOrd="1" destOrd="0" presId="urn:microsoft.com/office/officeart/2005/8/layout/lProcess2"/>
    <dgm:cxn modelId="{4C3BDE5E-D525-4E30-9F4B-A48E4B8B8911}" type="presOf" srcId="{9E194B96-A46B-493E-90BB-21BF4FAF09EF}" destId="{66DF02F2-AB77-4F7C-87FA-B99C5398730C}" srcOrd="0" destOrd="0" presId="urn:microsoft.com/office/officeart/2005/8/layout/lProcess2"/>
    <dgm:cxn modelId="{281A2F60-876E-4770-BBDF-A3D7FD53BA36}" srcId="{9E194B96-A46B-493E-90BB-21BF4FAF09EF}" destId="{9869F52C-7F9E-45D1-B573-404192069AAE}" srcOrd="2" destOrd="0" parTransId="{B4C801E9-FDFF-48CD-A715-280FBFEF048F}" sibTransId="{B748EDC0-E0D5-40C2-8191-653730492BC9}"/>
    <dgm:cxn modelId="{B2D82961-B438-4910-8B71-184CB506F58F}" type="presOf" srcId="{3D6472BE-C165-4B59-9366-9F999A9E71D9}" destId="{7FF82992-B664-4EDC-8341-9690BD193E0A}" srcOrd="0" destOrd="0" presId="urn:microsoft.com/office/officeart/2005/8/layout/lProcess2"/>
    <dgm:cxn modelId="{A9EBBF62-9803-4475-9E03-DA1D3DDB04DD}" srcId="{28250F27-9AA3-427F-A96E-5FEFA905F08C}" destId="{7AE6D2F0-8792-460C-8D31-B3E48E24F471}" srcOrd="0" destOrd="0" parTransId="{0892743B-7D47-4887-AF91-1685EBFB079E}" sibTransId="{2B86338A-1F7B-4771-97F5-30AE4615E743}"/>
    <dgm:cxn modelId="{3449C463-F9EC-42AD-A027-393A8439F5CD}" type="presOf" srcId="{24D4EF43-6435-4592-AEEE-7B41D1A52CA7}" destId="{2385B96C-9FA1-4CD1-A1A9-70F15B7B3341}" srcOrd="1" destOrd="0" presId="urn:microsoft.com/office/officeart/2005/8/layout/lProcess2"/>
    <dgm:cxn modelId="{88712F65-6CA7-46FC-935D-ED56B76F0A96}" type="presOf" srcId="{AE3894BC-3E28-406D-B644-49A32F958E3D}" destId="{FB462B86-144F-4184-A321-B8A9F513FBEE}" srcOrd="1" destOrd="0" presId="urn:microsoft.com/office/officeart/2005/8/layout/lProcess2"/>
    <dgm:cxn modelId="{CA99B866-30B1-42A6-95F8-90CDF8AECEF4}" type="presOf" srcId="{1CC55B89-367F-4074-968C-904152162DB0}" destId="{D5DEDDA1-FE1F-4CD5-A381-0B9D941C12D7}" srcOrd="0" destOrd="0" presId="urn:microsoft.com/office/officeart/2005/8/layout/lProcess2"/>
    <dgm:cxn modelId="{09EC8148-9966-46C4-96EF-22D8AC54A06D}" type="presOf" srcId="{03BAC250-1AEA-471A-9260-6C9B920EEFD0}" destId="{D8A4DB6F-34CF-4181-9F73-5F20BFE0A676}" srcOrd="0" destOrd="0" presId="urn:microsoft.com/office/officeart/2005/8/layout/lProcess2"/>
    <dgm:cxn modelId="{94BBFD48-BCED-447D-B064-C445B95ABC31}" srcId="{24D4EF43-6435-4592-AEEE-7B41D1A52CA7}" destId="{0DD24348-3692-43E3-99C3-C292F2001072}" srcOrd="0" destOrd="0" parTransId="{887C3EB8-26B0-4830-A58A-F133F34DC05A}" sibTransId="{B13F145E-62E2-4CE2-BDC0-BBCB3E5B9285}"/>
    <dgm:cxn modelId="{7B59EB6B-9F0C-402B-9E78-C7AA7D82107A}" srcId="{3D6472BE-C165-4B59-9366-9F999A9E71D9}" destId="{9E194B96-A46B-493E-90BB-21BF4FAF09EF}" srcOrd="0" destOrd="0" parTransId="{BDE8B9B0-8B84-4441-96E0-D2B4C90C4F78}" sibTransId="{AAA59DCB-8D34-4B99-B88F-F029BAD5FB58}"/>
    <dgm:cxn modelId="{577F6756-1930-40BB-9C77-39ED2A2BF4D3}" srcId="{9E194B96-A46B-493E-90BB-21BF4FAF09EF}" destId="{03BAC250-1AEA-471A-9260-6C9B920EEFD0}" srcOrd="5" destOrd="0" parTransId="{00EB932B-7779-4E39-BCA4-5C6630728B67}" sibTransId="{535DF11F-0156-4C2B-8D6B-58D0F8330185}"/>
    <dgm:cxn modelId="{722D6C56-DBE3-459F-965E-0D3093245E7E}" srcId="{9E194B96-A46B-493E-90BB-21BF4FAF09EF}" destId="{1CC55B89-367F-4074-968C-904152162DB0}" srcOrd="0" destOrd="0" parTransId="{5493A20F-D04F-4CA1-97F4-BB7810D4DC3D}" sibTransId="{B075F098-B329-4014-BBB0-C69E5770B114}"/>
    <dgm:cxn modelId="{0BF99977-BB22-4122-80EF-8CECD485353E}" type="presOf" srcId="{297F13B6-79DF-49FD-B07B-CFFD26011396}" destId="{FFF126F6-6D2D-426F-8A33-7D99A5D3F408}" srcOrd="0" destOrd="0" presId="urn:microsoft.com/office/officeart/2005/8/layout/lProcess2"/>
    <dgm:cxn modelId="{66C3AF7B-D8D9-4AFA-873D-B6CA127A7393}" type="presOf" srcId="{EF907722-1925-4476-BA3A-E62AB6F1E6BB}" destId="{75A39BAF-D4AA-499D-950A-6405F6324D77}" srcOrd="0" destOrd="0" presId="urn:microsoft.com/office/officeart/2005/8/layout/lProcess2"/>
    <dgm:cxn modelId="{263A9E7C-3275-400F-BC71-E1CF8C3A942D}" type="presOf" srcId="{AE3894BC-3E28-406D-B644-49A32F958E3D}" destId="{B3CB245F-E9DB-4F97-BD84-1F282FB37845}" srcOrd="0" destOrd="0" presId="urn:microsoft.com/office/officeart/2005/8/layout/lProcess2"/>
    <dgm:cxn modelId="{9ED6D17D-ED11-4638-9E64-720198BCF48F}" srcId="{9E194B96-A46B-493E-90BB-21BF4FAF09EF}" destId="{E6EE525A-E140-478F-B875-F026061C4A59}" srcOrd="3" destOrd="0" parTransId="{56BD35B7-A46B-4B09-9113-FAB67082D3CD}" sibTransId="{D92C3845-CE2C-41FE-86E7-21CD2465DCCA}"/>
    <dgm:cxn modelId="{63D05A7F-D3D9-420B-ADB0-10D732AF0EED}" type="presOf" srcId="{E79354C6-1DBD-4A8F-9327-C65470FE765F}" destId="{B2DF6042-F516-4957-A5FF-73437818AAD1}" srcOrd="0" destOrd="0" presId="urn:microsoft.com/office/officeart/2005/8/layout/lProcess2"/>
    <dgm:cxn modelId="{DB133C82-07DF-4699-A788-C6971AD4E0AC}" srcId="{EF907722-1925-4476-BA3A-E62AB6F1E6BB}" destId="{4EA30A2B-7080-4424-9FC0-1E7D41786050}" srcOrd="0" destOrd="0" parTransId="{4547B5BF-4262-4CB1-97F4-785AB8EC63A5}" sibTransId="{57D3CB73-F3FC-4102-AF48-5B22462B3316}"/>
    <dgm:cxn modelId="{9A9E0E83-1874-4773-AB34-CE52CDE42393}" type="presOf" srcId="{E6EE525A-E140-478F-B875-F026061C4A59}" destId="{7E11D066-2ADA-45E7-8C1A-02BC84FBC07A}" srcOrd="0" destOrd="0" presId="urn:microsoft.com/office/officeart/2005/8/layout/lProcess2"/>
    <dgm:cxn modelId="{61E1358A-DB4D-478E-95AB-020450BC8BAE}" type="presOf" srcId="{24D4EF43-6435-4592-AEEE-7B41D1A52CA7}" destId="{CCF56016-5834-4E08-8F13-7E4ACFE07285}" srcOrd="0" destOrd="0" presId="urn:microsoft.com/office/officeart/2005/8/layout/lProcess2"/>
    <dgm:cxn modelId="{2957238F-6B6A-4AF5-9F9E-2FB48929BCBB}" srcId="{0B401A4B-33A8-4CF5-980C-4369DDE43B27}" destId="{E79354C6-1DBD-4A8F-9327-C65470FE765F}" srcOrd="0" destOrd="0" parTransId="{8E7EC2B9-EE12-4BEE-ABEA-B30E4EDB7FD3}" sibTransId="{B3904914-FB74-4C46-BA1E-C0DDF60AAB4A}"/>
    <dgm:cxn modelId="{8FF14892-5F4A-4FC3-8C3A-F6FED337F3CA}" srcId="{24D4EF43-6435-4592-AEEE-7B41D1A52CA7}" destId="{EC05A18A-DF4D-45D3-BBA0-946C981BD9EA}" srcOrd="1" destOrd="0" parTransId="{14A4077C-BDFB-4ABF-B38F-D0BBC082A857}" sibTransId="{61EEFE0A-9001-4A1D-B9BF-03AA5E97BD42}"/>
    <dgm:cxn modelId="{1426C692-1DE4-4842-B355-D1EB2C66F021}" srcId="{C2308869-612A-4A9F-9D13-002A1ECBBF93}" destId="{73BDA1FB-4228-4166-B96C-02A9C08AD1DD}" srcOrd="0" destOrd="0" parTransId="{A9DC8907-088A-4ED3-AE88-C1612AC46CB7}" sibTransId="{B4FEF93A-9464-4D6B-96F4-572AEAE95338}"/>
    <dgm:cxn modelId="{0F864693-F86A-4DD3-979E-F36BCAE20076}" type="presOf" srcId="{9E194B96-A46B-493E-90BB-21BF4FAF09EF}" destId="{2BAE5569-3732-4658-A9E5-A4D527FEB419}" srcOrd="1" destOrd="0" presId="urn:microsoft.com/office/officeart/2005/8/layout/lProcess2"/>
    <dgm:cxn modelId="{8ED28F93-1B7B-4CD5-8FBB-C400F2987FD2}" type="presOf" srcId="{0A5C10D9-FCFE-4B09-ADED-2D93A1766BE3}" destId="{C22F8BB8-9635-42DF-93F8-49FFF0237DE1}" srcOrd="0" destOrd="0" presId="urn:microsoft.com/office/officeart/2005/8/layout/lProcess2"/>
    <dgm:cxn modelId="{4B4B1196-C675-4C73-A5A1-220A98A5C40D}" srcId="{AE3894BC-3E28-406D-B644-49A32F958E3D}" destId="{C1B0F36E-CE8A-4607-8C9A-E98CC11B9123}" srcOrd="5" destOrd="0" parTransId="{CEBD7BEB-B6E4-48BC-84AA-64A59AACF029}" sibTransId="{6F9B032C-EF03-4781-BE1C-73D9B763CABC}"/>
    <dgm:cxn modelId="{B2CED396-60F4-408E-A905-EA51A341A8BA}" type="presOf" srcId="{0DD24348-3692-43E3-99C3-C292F2001072}" destId="{E890123D-BD5D-4AD8-9F86-11D28C7B5B73}" srcOrd="0" destOrd="0" presId="urn:microsoft.com/office/officeart/2005/8/layout/lProcess2"/>
    <dgm:cxn modelId="{F1676B9F-AE86-4731-AD73-D7E629E3152D}" type="presOf" srcId="{4EA30A2B-7080-4424-9FC0-1E7D41786050}" destId="{EE4EFF38-6351-494F-A925-9A393625830E}" srcOrd="0" destOrd="0" presId="urn:microsoft.com/office/officeart/2005/8/layout/lProcess2"/>
    <dgm:cxn modelId="{834264AA-AF48-43F5-8B8A-0FE0C02696E2}" srcId="{C2308869-612A-4A9F-9D13-002A1ECBBF93}" destId="{8D4DCD76-23FF-434B-9B45-DC9CDF82A98B}" srcOrd="1" destOrd="0" parTransId="{84D39A42-9132-4FBF-AFEB-6C7C3A104B78}" sibTransId="{04220976-4CE4-47C6-9510-D9095DC7708E}"/>
    <dgm:cxn modelId="{67FDB3AC-CC31-4903-9BAB-386D47F7BC2D}" srcId="{AE3894BC-3E28-406D-B644-49A32F958E3D}" destId="{8EED4A97-85FC-4E92-AD6F-3C83F757094D}" srcOrd="2" destOrd="0" parTransId="{29E3F7D1-1977-4BCC-A7AA-598C4C74D6AD}" sibTransId="{5CDE928F-ED56-4334-A051-8A1DCBEF905D}"/>
    <dgm:cxn modelId="{100F76AD-F184-487B-9A98-BDFCDBBBFA8F}" type="presOf" srcId="{391569A9-4303-4C71-9BF1-A6A0389C3615}" destId="{47940531-C407-4423-ACCE-7D3E2D00DD48}" srcOrd="0" destOrd="0" presId="urn:microsoft.com/office/officeart/2005/8/layout/lProcess2"/>
    <dgm:cxn modelId="{909C3BB2-9303-4497-B669-2EF3C7E1C108}" type="presOf" srcId="{483764D6-4BEE-4048-A62D-346305B68FF9}" destId="{E98FC7B4-116E-486D-9159-429EE86ABF55}" srcOrd="0" destOrd="0" presId="urn:microsoft.com/office/officeart/2005/8/layout/lProcess2"/>
    <dgm:cxn modelId="{D487FAB8-9CD5-4E4E-AA61-C05CE55BFCB1}" type="presOf" srcId="{C2308869-612A-4A9F-9D13-002A1ECBBF93}" destId="{122DD998-245A-4BE2-9430-44E6F0101549}" srcOrd="0" destOrd="0" presId="urn:microsoft.com/office/officeart/2005/8/layout/lProcess2"/>
    <dgm:cxn modelId="{9D2C01BB-8072-4E4E-8265-3FD8F7288FA7}" type="presOf" srcId="{07E5A154-0D02-4935-9132-22EB6E75A315}" destId="{A1AAF8C7-3423-43AF-AFDD-9ED831CDBEB6}" srcOrd="0" destOrd="0" presId="urn:microsoft.com/office/officeart/2005/8/layout/lProcess2"/>
    <dgm:cxn modelId="{343E80BD-D979-4604-98C0-92076659805E}" type="presOf" srcId="{0B401A4B-33A8-4CF5-980C-4369DDE43B27}" destId="{4B04D8AA-88A1-4EC3-AB0F-F3E91B72C08C}" srcOrd="0" destOrd="0" presId="urn:microsoft.com/office/officeart/2005/8/layout/lProcess2"/>
    <dgm:cxn modelId="{C05962C1-960B-4259-8DC9-681D72688B04}" srcId="{3D6472BE-C165-4B59-9366-9F999A9E71D9}" destId="{EF907722-1925-4476-BA3A-E62AB6F1E6BB}" srcOrd="6" destOrd="0" parTransId="{ED7D5B7F-4586-420F-B920-D75BF4275E9E}" sibTransId="{903C4C2B-7DBA-4D47-AF4C-E9F5257C1E1F}"/>
    <dgm:cxn modelId="{019904C3-AC10-42A3-9D77-776527551B31}" type="presOf" srcId="{8D4DCD76-23FF-434B-9B45-DC9CDF82A98B}" destId="{4B9AF2B4-4168-4FE6-97D3-275B42C4B387}" srcOrd="0" destOrd="0" presId="urn:microsoft.com/office/officeart/2005/8/layout/lProcess2"/>
    <dgm:cxn modelId="{ED7C0ACB-FC28-447A-9F6A-D336A9955118}" type="presOf" srcId="{9869F52C-7F9E-45D1-B573-404192069AAE}" destId="{5C1C89CD-AED5-4C38-9369-0D59352A1081}" srcOrd="0" destOrd="0" presId="urn:microsoft.com/office/officeart/2005/8/layout/lProcess2"/>
    <dgm:cxn modelId="{5E104DD2-6221-4E1C-B42B-FE80F227797E}" type="presOf" srcId="{73BDA1FB-4228-4166-B96C-02A9C08AD1DD}" destId="{E70EB0EA-25D2-4145-B0CF-BA545C1EEF6E}" srcOrd="0" destOrd="0" presId="urn:microsoft.com/office/officeart/2005/8/layout/lProcess2"/>
    <dgm:cxn modelId="{EE5959D8-DFAD-45EC-B97C-A7C896A07D2A}" type="presOf" srcId="{0B401A4B-33A8-4CF5-980C-4369DDE43B27}" destId="{05761DE8-79A1-4FD4-AFB4-9640A48B8E2A}" srcOrd="1" destOrd="0" presId="urn:microsoft.com/office/officeart/2005/8/layout/lProcess2"/>
    <dgm:cxn modelId="{8FA022D9-8A0E-412A-B7F3-8F496E5B296B}" type="presOf" srcId="{61182D87-3A78-4B69-9E44-8B2FFB53B185}" destId="{98B3416A-747D-4016-9866-2C37BA6D638A}" srcOrd="0" destOrd="0" presId="urn:microsoft.com/office/officeart/2005/8/layout/lProcess2"/>
    <dgm:cxn modelId="{1D0EE8DB-5A3A-44C5-BF09-7088931F3BFA}" type="presOf" srcId="{EF907722-1925-4476-BA3A-E62AB6F1E6BB}" destId="{D2266F47-FDE4-4A66-B740-759BFE184AA2}" srcOrd="1" destOrd="0" presId="urn:microsoft.com/office/officeart/2005/8/layout/lProcess2"/>
    <dgm:cxn modelId="{85272BDE-4B7F-42A3-9724-98F776EBD1B8}" type="presOf" srcId="{1342957D-A55C-47C4-ADC5-BE3338CC3F72}" destId="{144D93DD-972C-4B9D-A13E-9684ABF48B40}" srcOrd="0" destOrd="0" presId="urn:microsoft.com/office/officeart/2005/8/layout/lProcess2"/>
    <dgm:cxn modelId="{E6B42CE7-1E3F-4BF8-9151-F31D1AE6D436}" type="presOf" srcId="{63DF559C-D486-496C-8CBE-415A8EA6CA8E}" destId="{6453B204-6364-4282-9DC1-4C3715770021}" srcOrd="0" destOrd="0" presId="urn:microsoft.com/office/officeart/2005/8/layout/lProcess2"/>
    <dgm:cxn modelId="{D0F00CE9-2AEA-4B58-A834-F68AB84A1444}" srcId="{AE3894BC-3E28-406D-B644-49A32F958E3D}" destId="{8E957AAE-45EC-4FB2-AB43-C8E3EB310F00}" srcOrd="4" destOrd="0" parTransId="{C7745D69-45B7-4AD8-8BE7-39DF22133807}" sibTransId="{75D68592-F7DF-4D65-AB7F-C9CA4CF7A638}"/>
    <dgm:cxn modelId="{D067F5EF-FDE9-4554-951D-1DB0958B5989}" type="presOf" srcId="{28250F27-9AA3-427F-A96E-5FEFA905F08C}" destId="{6D6C9A63-5B6A-4504-9FF0-FE5845AC6165}" srcOrd="0" destOrd="0" presId="urn:microsoft.com/office/officeart/2005/8/layout/lProcess2"/>
    <dgm:cxn modelId="{63F355F1-0958-4BF9-9644-4E439F51B0A5}" srcId="{3D6472BE-C165-4B59-9366-9F999A9E71D9}" destId="{C2308869-612A-4A9F-9D13-002A1ECBBF93}" srcOrd="1" destOrd="0" parTransId="{E34F3A76-FDAB-4272-9115-49162F4C9513}" sibTransId="{6516262D-945E-461E-A1E8-564332275440}"/>
    <dgm:cxn modelId="{7BDA0CF2-5904-4F11-BF4A-EB5FAD2F10A8}" type="presOf" srcId="{8EED4A97-85FC-4E92-AD6F-3C83F757094D}" destId="{714E053A-57A0-4C08-8DCD-7CF499DFA778}" srcOrd="0" destOrd="0" presId="urn:microsoft.com/office/officeart/2005/8/layout/lProcess2"/>
    <dgm:cxn modelId="{F1299EF2-ADBC-44D1-A168-48332F9C4670}" srcId="{EF907722-1925-4476-BA3A-E62AB6F1E6BB}" destId="{63DF559C-D486-496C-8CBE-415A8EA6CA8E}" srcOrd="1" destOrd="0" parTransId="{80027593-AF79-4732-9F8C-49DEE73DB802}" sibTransId="{0C86E442-4265-4296-9AA7-5262B2842BC6}"/>
    <dgm:cxn modelId="{916F4CF9-86C3-44F4-A9F0-C6FE95833FBA}" srcId="{AE3894BC-3E28-406D-B644-49A32F958E3D}" destId="{483764D6-4BEE-4048-A62D-346305B68FF9}" srcOrd="3" destOrd="0" parTransId="{BE2C6389-5E64-41E3-8105-6F5A34DED96D}" sibTransId="{2B8B1F77-A890-4AC6-AD3A-ECF8964E7C6F}"/>
    <dgm:cxn modelId="{34EBF8FA-BD47-440B-9797-FF86D23468A4}" srcId="{3D6472BE-C165-4B59-9366-9F999A9E71D9}" destId="{AE3894BC-3E28-406D-B644-49A32F958E3D}" srcOrd="4" destOrd="0" parTransId="{8421DAAD-CC49-4B64-B94C-31A6741C9323}" sibTransId="{0DA3490D-2E17-4F48-B2A1-ECA76E27A3EB}"/>
    <dgm:cxn modelId="{885C78FC-E45C-44BD-BE9A-23A285BF6106}" srcId="{3D6472BE-C165-4B59-9366-9F999A9E71D9}" destId="{24D4EF43-6435-4592-AEEE-7B41D1A52CA7}" srcOrd="2" destOrd="0" parTransId="{38161F08-9172-4684-ABCF-C910E263A2F5}" sibTransId="{F603F249-B01B-446E-A111-ED0C2F5611F8}"/>
    <dgm:cxn modelId="{D5936FF1-24A3-4FDD-9DC1-7FF12A3C6B66}" type="presParOf" srcId="{7FF82992-B664-4EDC-8341-9690BD193E0A}" destId="{27AB0607-2033-4E0C-B48E-CB2B53B45502}" srcOrd="0" destOrd="0" presId="urn:microsoft.com/office/officeart/2005/8/layout/lProcess2"/>
    <dgm:cxn modelId="{AE6159D9-51B1-4B13-AD88-5325B4751C34}" type="presParOf" srcId="{27AB0607-2033-4E0C-B48E-CB2B53B45502}" destId="{66DF02F2-AB77-4F7C-87FA-B99C5398730C}" srcOrd="0" destOrd="0" presId="urn:microsoft.com/office/officeart/2005/8/layout/lProcess2"/>
    <dgm:cxn modelId="{2CE4BC6D-F60A-42FB-BC5E-353E00E3D1C7}" type="presParOf" srcId="{27AB0607-2033-4E0C-B48E-CB2B53B45502}" destId="{2BAE5569-3732-4658-A9E5-A4D527FEB419}" srcOrd="1" destOrd="0" presId="urn:microsoft.com/office/officeart/2005/8/layout/lProcess2"/>
    <dgm:cxn modelId="{9505ADC1-D38B-4569-A6E7-9E92CC3EBBC6}" type="presParOf" srcId="{27AB0607-2033-4E0C-B48E-CB2B53B45502}" destId="{D54246CB-7843-4DB6-80FC-ED0CDF3FCA76}" srcOrd="2" destOrd="0" presId="urn:microsoft.com/office/officeart/2005/8/layout/lProcess2"/>
    <dgm:cxn modelId="{7655FAC9-A618-4291-9270-0DBE771726B7}" type="presParOf" srcId="{D54246CB-7843-4DB6-80FC-ED0CDF3FCA76}" destId="{0928CED5-6AA6-4759-A458-47FC38245409}" srcOrd="0" destOrd="0" presId="urn:microsoft.com/office/officeart/2005/8/layout/lProcess2"/>
    <dgm:cxn modelId="{29B84AF0-772D-4DCF-B8A8-E361A3C7192E}" type="presParOf" srcId="{0928CED5-6AA6-4759-A458-47FC38245409}" destId="{D5DEDDA1-FE1F-4CD5-A381-0B9D941C12D7}" srcOrd="0" destOrd="0" presId="urn:microsoft.com/office/officeart/2005/8/layout/lProcess2"/>
    <dgm:cxn modelId="{82A136CA-5E26-4CB7-88B8-058310ED3B5E}" type="presParOf" srcId="{0928CED5-6AA6-4759-A458-47FC38245409}" destId="{C639D80D-D1A8-459E-94FB-5F3F8451C25F}" srcOrd="1" destOrd="0" presId="urn:microsoft.com/office/officeart/2005/8/layout/lProcess2"/>
    <dgm:cxn modelId="{99DAAD4E-586C-403B-8304-48878BE2AF85}" type="presParOf" srcId="{0928CED5-6AA6-4759-A458-47FC38245409}" destId="{98B3416A-747D-4016-9866-2C37BA6D638A}" srcOrd="2" destOrd="0" presId="urn:microsoft.com/office/officeart/2005/8/layout/lProcess2"/>
    <dgm:cxn modelId="{202EE21F-C59F-4341-8713-4AE3AAB34D96}" type="presParOf" srcId="{0928CED5-6AA6-4759-A458-47FC38245409}" destId="{5AA1462F-7328-42AD-AAA9-DD6A60297488}" srcOrd="3" destOrd="0" presId="urn:microsoft.com/office/officeart/2005/8/layout/lProcess2"/>
    <dgm:cxn modelId="{8A556BE2-781B-4A5F-A1F7-7F89348054ED}" type="presParOf" srcId="{0928CED5-6AA6-4759-A458-47FC38245409}" destId="{5C1C89CD-AED5-4C38-9369-0D59352A1081}" srcOrd="4" destOrd="0" presId="urn:microsoft.com/office/officeart/2005/8/layout/lProcess2"/>
    <dgm:cxn modelId="{5899A2D2-6533-4AD3-B5BE-07ADE726A30C}" type="presParOf" srcId="{0928CED5-6AA6-4759-A458-47FC38245409}" destId="{BF4E32B2-9036-4A21-88BC-911E6DC3F1AF}" srcOrd="5" destOrd="0" presId="urn:microsoft.com/office/officeart/2005/8/layout/lProcess2"/>
    <dgm:cxn modelId="{128ED0CE-4765-45B6-8B0F-8DF3AE1EDEC2}" type="presParOf" srcId="{0928CED5-6AA6-4759-A458-47FC38245409}" destId="{7E11D066-2ADA-45E7-8C1A-02BC84FBC07A}" srcOrd="6" destOrd="0" presId="urn:microsoft.com/office/officeart/2005/8/layout/lProcess2"/>
    <dgm:cxn modelId="{C6209339-31B8-4B8E-A37C-8DC9225DF218}" type="presParOf" srcId="{0928CED5-6AA6-4759-A458-47FC38245409}" destId="{BCD322B7-9E8F-4BB0-9A75-57744867E939}" srcOrd="7" destOrd="0" presId="urn:microsoft.com/office/officeart/2005/8/layout/lProcess2"/>
    <dgm:cxn modelId="{1A0616F0-FB5C-432C-B494-5C218B48BE1C}" type="presParOf" srcId="{0928CED5-6AA6-4759-A458-47FC38245409}" destId="{FFF126F6-6D2D-426F-8A33-7D99A5D3F408}" srcOrd="8" destOrd="0" presId="urn:microsoft.com/office/officeart/2005/8/layout/lProcess2"/>
    <dgm:cxn modelId="{75C3238E-E8A5-450F-8E50-F79C8053A991}" type="presParOf" srcId="{0928CED5-6AA6-4759-A458-47FC38245409}" destId="{756A0866-F1E0-41EF-8115-A28ED41E0008}" srcOrd="9" destOrd="0" presId="urn:microsoft.com/office/officeart/2005/8/layout/lProcess2"/>
    <dgm:cxn modelId="{4D08B823-1920-402A-9048-F4F41F9C4BF4}" type="presParOf" srcId="{0928CED5-6AA6-4759-A458-47FC38245409}" destId="{D8A4DB6F-34CF-4181-9F73-5F20BFE0A676}" srcOrd="10" destOrd="0" presId="urn:microsoft.com/office/officeart/2005/8/layout/lProcess2"/>
    <dgm:cxn modelId="{BB71F641-DFF7-4C94-B3B6-28BE7CA01A33}" type="presParOf" srcId="{7FF82992-B664-4EDC-8341-9690BD193E0A}" destId="{AAC6FFFC-7F8A-461B-BF84-17367E668F9A}" srcOrd="1" destOrd="0" presId="urn:microsoft.com/office/officeart/2005/8/layout/lProcess2"/>
    <dgm:cxn modelId="{0B28DC68-68BC-47A7-AB61-DDD584DF7B54}" type="presParOf" srcId="{7FF82992-B664-4EDC-8341-9690BD193E0A}" destId="{D37A8BCD-01CE-4C16-9560-C7D5AB0A5ABF}" srcOrd="2" destOrd="0" presId="urn:microsoft.com/office/officeart/2005/8/layout/lProcess2"/>
    <dgm:cxn modelId="{0B21450A-4419-4580-B979-1A1D1B80B30F}" type="presParOf" srcId="{D37A8BCD-01CE-4C16-9560-C7D5AB0A5ABF}" destId="{122DD998-245A-4BE2-9430-44E6F0101549}" srcOrd="0" destOrd="0" presId="urn:microsoft.com/office/officeart/2005/8/layout/lProcess2"/>
    <dgm:cxn modelId="{C5B83A0E-E3D2-4545-AEEA-A125DF937F91}" type="presParOf" srcId="{D37A8BCD-01CE-4C16-9560-C7D5AB0A5ABF}" destId="{34A06A79-096E-459E-AA38-533A0FC2C99D}" srcOrd="1" destOrd="0" presId="urn:microsoft.com/office/officeart/2005/8/layout/lProcess2"/>
    <dgm:cxn modelId="{D4B40BEA-871C-46AD-A647-511866BA93A2}" type="presParOf" srcId="{D37A8BCD-01CE-4C16-9560-C7D5AB0A5ABF}" destId="{A9F24F54-539C-4C04-9D7A-EF435EAF802A}" srcOrd="2" destOrd="0" presId="urn:microsoft.com/office/officeart/2005/8/layout/lProcess2"/>
    <dgm:cxn modelId="{15732F3D-6FD7-4C85-B232-971F3B58841C}" type="presParOf" srcId="{A9F24F54-539C-4C04-9D7A-EF435EAF802A}" destId="{A66023C9-BFD1-4028-84D9-178528CEDE96}" srcOrd="0" destOrd="0" presId="urn:microsoft.com/office/officeart/2005/8/layout/lProcess2"/>
    <dgm:cxn modelId="{45ECF734-B69C-4612-A4C6-5AD333D13396}" type="presParOf" srcId="{A66023C9-BFD1-4028-84D9-178528CEDE96}" destId="{E70EB0EA-25D2-4145-B0CF-BA545C1EEF6E}" srcOrd="0" destOrd="0" presId="urn:microsoft.com/office/officeart/2005/8/layout/lProcess2"/>
    <dgm:cxn modelId="{135AFCA6-42A2-4A21-BCB6-473827C98072}" type="presParOf" srcId="{A66023C9-BFD1-4028-84D9-178528CEDE96}" destId="{C9EE9BC0-5151-43E5-97DF-444A583C772B}" srcOrd="1" destOrd="0" presId="urn:microsoft.com/office/officeart/2005/8/layout/lProcess2"/>
    <dgm:cxn modelId="{715784F7-A4CD-40EB-9B03-3E42A6C450F1}" type="presParOf" srcId="{A66023C9-BFD1-4028-84D9-178528CEDE96}" destId="{4B9AF2B4-4168-4FE6-97D3-275B42C4B387}" srcOrd="2" destOrd="0" presId="urn:microsoft.com/office/officeart/2005/8/layout/lProcess2"/>
    <dgm:cxn modelId="{A46998A9-C0A7-4BA5-A408-F1503A32404A}" type="presParOf" srcId="{7FF82992-B664-4EDC-8341-9690BD193E0A}" destId="{0770A46B-DBA3-418C-A678-C9AA85F66833}" srcOrd="3" destOrd="0" presId="urn:microsoft.com/office/officeart/2005/8/layout/lProcess2"/>
    <dgm:cxn modelId="{B802EEDA-B489-4007-91B4-847122568D45}" type="presParOf" srcId="{7FF82992-B664-4EDC-8341-9690BD193E0A}" destId="{376E0292-49D4-4A10-A76E-6328F75C3783}" srcOrd="4" destOrd="0" presId="urn:microsoft.com/office/officeart/2005/8/layout/lProcess2"/>
    <dgm:cxn modelId="{EA0D5C19-61B5-48A4-BAE9-017B2D2EA5C1}" type="presParOf" srcId="{376E0292-49D4-4A10-A76E-6328F75C3783}" destId="{CCF56016-5834-4E08-8F13-7E4ACFE07285}" srcOrd="0" destOrd="0" presId="urn:microsoft.com/office/officeart/2005/8/layout/lProcess2"/>
    <dgm:cxn modelId="{CE7DBA94-9FDA-4623-B57B-6A58B5CAFC77}" type="presParOf" srcId="{376E0292-49D4-4A10-A76E-6328F75C3783}" destId="{2385B96C-9FA1-4CD1-A1A9-70F15B7B3341}" srcOrd="1" destOrd="0" presId="urn:microsoft.com/office/officeart/2005/8/layout/lProcess2"/>
    <dgm:cxn modelId="{6F6C137C-87BE-4B37-ACAA-38F5141DADEE}" type="presParOf" srcId="{376E0292-49D4-4A10-A76E-6328F75C3783}" destId="{97D58DF3-0ED3-4322-AA34-29D14A5568C7}" srcOrd="2" destOrd="0" presId="urn:microsoft.com/office/officeart/2005/8/layout/lProcess2"/>
    <dgm:cxn modelId="{765ECFF9-139C-43DF-97BF-9BADEED78019}" type="presParOf" srcId="{97D58DF3-0ED3-4322-AA34-29D14A5568C7}" destId="{B7F80E11-73EC-4C2D-BA26-F4B1A906E617}" srcOrd="0" destOrd="0" presId="urn:microsoft.com/office/officeart/2005/8/layout/lProcess2"/>
    <dgm:cxn modelId="{ACEAE080-8048-4F84-A80D-F1B5373B54F8}" type="presParOf" srcId="{B7F80E11-73EC-4C2D-BA26-F4B1A906E617}" destId="{E890123D-BD5D-4AD8-9F86-11D28C7B5B73}" srcOrd="0" destOrd="0" presId="urn:microsoft.com/office/officeart/2005/8/layout/lProcess2"/>
    <dgm:cxn modelId="{92AEB5A4-1CB0-42A9-A46D-088F47418090}" type="presParOf" srcId="{B7F80E11-73EC-4C2D-BA26-F4B1A906E617}" destId="{20EA1072-3503-4E06-9379-6D8A737B1444}" srcOrd="1" destOrd="0" presId="urn:microsoft.com/office/officeart/2005/8/layout/lProcess2"/>
    <dgm:cxn modelId="{42A0C640-AFE5-496F-B10A-712AD664B989}" type="presParOf" srcId="{B7F80E11-73EC-4C2D-BA26-F4B1A906E617}" destId="{1F1E0669-1052-461E-A7F5-2520228369A1}" srcOrd="2" destOrd="0" presId="urn:microsoft.com/office/officeart/2005/8/layout/lProcess2"/>
    <dgm:cxn modelId="{3887D5DF-6886-4F6F-A4CA-4871D177ED15}" type="presParOf" srcId="{B7F80E11-73EC-4C2D-BA26-F4B1A906E617}" destId="{FC039B5B-0EE6-43DE-A243-A6DF83DEA97C}" srcOrd="3" destOrd="0" presId="urn:microsoft.com/office/officeart/2005/8/layout/lProcess2"/>
    <dgm:cxn modelId="{883DD5B3-DB88-483A-91DB-6BA395E0BE06}" type="presParOf" srcId="{B7F80E11-73EC-4C2D-BA26-F4B1A906E617}" destId="{C22F8BB8-9635-42DF-93F8-49FFF0237DE1}" srcOrd="4" destOrd="0" presId="urn:microsoft.com/office/officeart/2005/8/layout/lProcess2"/>
    <dgm:cxn modelId="{E77BFB8E-3F92-4914-B40B-D7CECF1115F7}" type="presParOf" srcId="{B7F80E11-73EC-4C2D-BA26-F4B1A906E617}" destId="{DDC86F87-555B-47F5-8BB1-FCDD959711C1}" srcOrd="5" destOrd="0" presId="urn:microsoft.com/office/officeart/2005/8/layout/lProcess2"/>
    <dgm:cxn modelId="{4B8C605D-8DCE-4076-94F8-55D6FD30C82D}" type="presParOf" srcId="{B7F80E11-73EC-4C2D-BA26-F4B1A906E617}" destId="{47940531-C407-4423-ACCE-7D3E2D00DD48}" srcOrd="6" destOrd="0" presId="urn:microsoft.com/office/officeart/2005/8/layout/lProcess2"/>
    <dgm:cxn modelId="{6AF7EA11-F9F5-4D13-BEA8-728FA3730CF2}" type="presParOf" srcId="{7FF82992-B664-4EDC-8341-9690BD193E0A}" destId="{F89B0DBB-4DC3-4E46-BBDA-F4C650EE5248}" srcOrd="5" destOrd="0" presId="urn:microsoft.com/office/officeart/2005/8/layout/lProcess2"/>
    <dgm:cxn modelId="{03B68C4F-866D-491C-877F-EF7DBF38994D}" type="presParOf" srcId="{7FF82992-B664-4EDC-8341-9690BD193E0A}" destId="{7C74FBF7-F046-4A72-A063-51B38D25FAFE}" srcOrd="6" destOrd="0" presId="urn:microsoft.com/office/officeart/2005/8/layout/lProcess2"/>
    <dgm:cxn modelId="{C5E2136D-365A-4EFD-82F5-822587E7FBE4}" type="presParOf" srcId="{7C74FBF7-F046-4A72-A063-51B38D25FAFE}" destId="{6D6C9A63-5B6A-4504-9FF0-FE5845AC6165}" srcOrd="0" destOrd="0" presId="urn:microsoft.com/office/officeart/2005/8/layout/lProcess2"/>
    <dgm:cxn modelId="{85050050-1ACE-4CC4-9B61-214EC40819E9}" type="presParOf" srcId="{7C74FBF7-F046-4A72-A063-51B38D25FAFE}" destId="{B83BEE31-F537-411C-85A0-49B0C8472BB6}" srcOrd="1" destOrd="0" presId="urn:microsoft.com/office/officeart/2005/8/layout/lProcess2"/>
    <dgm:cxn modelId="{B850459B-6C6C-4621-8F57-782B99862C4E}" type="presParOf" srcId="{7C74FBF7-F046-4A72-A063-51B38D25FAFE}" destId="{C78DE6ED-BAB0-43C3-B620-7B8C95153572}" srcOrd="2" destOrd="0" presId="urn:microsoft.com/office/officeart/2005/8/layout/lProcess2"/>
    <dgm:cxn modelId="{51C80082-C92A-4C62-893B-8B9232D0E7BB}" type="presParOf" srcId="{C78DE6ED-BAB0-43C3-B620-7B8C95153572}" destId="{967A4E9E-9F26-42EE-8DE4-B290F58F74EE}" srcOrd="0" destOrd="0" presId="urn:microsoft.com/office/officeart/2005/8/layout/lProcess2"/>
    <dgm:cxn modelId="{9D86B297-AFF8-45C5-B675-7AF2BF0860A7}" type="presParOf" srcId="{967A4E9E-9F26-42EE-8DE4-B290F58F74EE}" destId="{13570490-1ABB-44C3-AE82-1D27A4811224}" srcOrd="0" destOrd="0" presId="urn:microsoft.com/office/officeart/2005/8/layout/lProcess2"/>
    <dgm:cxn modelId="{503F6E2E-14D4-4770-B13A-663C82B5E5D9}" type="presParOf" srcId="{7FF82992-B664-4EDC-8341-9690BD193E0A}" destId="{329993D3-DF1C-4581-8950-4422533CA67C}" srcOrd="7" destOrd="0" presId="urn:microsoft.com/office/officeart/2005/8/layout/lProcess2"/>
    <dgm:cxn modelId="{E5F8F206-BBAB-4572-A23D-D5D1CC897E1C}" type="presParOf" srcId="{7FF82992-B664-4EDC-8341-9690BD193E0A}" destId="{4D48814D-3293-4252-B968-FA97E2CD38B9}" srcOrd="8" destOrd="0" presId="urn:microsoft.com/office/officeart/2005/8/layout/lProcess2"/>
    <dgm:cxn modelId="{6D4A7890-E2C0-4B2A-A509-F4F8A1D46952}" type="presParOf" srcId="{4D48814D-3293-4252-B968-FA97E2CD38B9}" destId="{B3CB245F-E9DB-4F97-BD84-1F282FB37845}" srcOrd="0" destOrd="0" presId="urn:microsoft.com/office/officeart/2005/8/layout/lProcess2"/>
    <dgm:cxn modelId="{1F61720B-FC2A-4F55-8935-9EA8B6054A3D}" type="presParOf" srcId="{4D48814D-3293-4252-B968-FA97E2CD38B9}" destId="{FB462B86-144F-4184-A321-B8A9F513FBEE}" srcOrd="1" destOrd="0" presId="urn:microsoft.com/office/officeart/2005/8/layout/lProcess2"/>
    <dgm:cxn modelId="{8A3F36D5-E092-4051-B839-A5981B6AC31E}" type="presParOf" srcId="{4D48814D-3293-4252-B968-FA97E2CD38B9}" destId="{80E62274-855A-4DAD-860C-64D60E082BBC}" srcOrd="2" destOrd="0" presId="urn:microsoft.com/office/officeart/2005/8/layout/lProcess2"/>
    <dgm:cxn modelId="{5F3FBD43-F10F-4363-842E-E95DE6CEC649}" type="presParOf" srcId="{80E62274-855A-4DAD-860C-64D60E082BBC}" destId="{6F6E53D6-98D7-4860-ACA9-58A0524A25D9}" srcOrd="0" destOrd="0" presId="urn:microsoft.com/office/officeart/2005/8/layout/lProcess2"/>
    <dgm:cxn modelId="{3509A6B2-7E79-46A4-85EA-C988D03D478F}" type="presParOf" srcId="{6F6E53D6-98D7-4860-ACA9-58A0524A25D9}" destId="{98197DE9-2EA8-4DB7-A459-2DC104A32502}" srcOrd="0" destOrd="0" presId="urn:microsoft.com/office/officeart/2005/8/layout/lProcess2"/>
    <dgm:cxn modelId="{2A145629-471E-4781-9FFF-52B2BD05D4AD}" type="presParOf" srcId="{6F6E53D6-98D7-4860-ACA9-58A0524A25D9}" destId="{25D235AA-DFD5-4A05-929B-C094A7AD435B}" srcOrd="1" destOrd="0" presId="urn:microsoft.com/office/officeart/2005/8/layout/lProcess2"/>
    <dgm:cxn modelId="{ABAEDA5B-EF69-4DAF-ABBB-D54C7E15268E}" type="presParOf" srcId="{6F6E53D6-98D7-4860-ACA9-58A0524A25D9}" destId="{144D93DD-972C-4B9D-A13E-9684ABF48B40}" srcOrd="2" destOrd="0" presId="urn:microsoft.com/office/officeart/2005/8/layout/lProcess2"/>
    <dgm:cxn modelId="{D2B3322C-31BC-41C7-891C-D156F60D038A}" type="presParOf" srcId="{6F6E53D6-98D7-4860-ACA9-58A0524A25D9}" destId="{9503D87F-4536-4938-9C62-3E64B4DA45BD}" srcOrd="3" destOrd="0" presId="urn:microsoft.com/office/officeart/2005/8/layout/lProcess2"/>
    <dgm:cxn modelId="{C385EE88-86D1-4D5B-BC85-3CA170FF72EB}" type="presParOf" srcId="{6F6E53D6-98D7-4860-ACA9-58A0524A25D9}" destId="{714E053A-57A0-4C08-8DCD-7CF499DFA778}" srcOrd="4" destOrd="0" presId="urn:microsoft.com/office/officeart/2005/8/layout/lProcess2"/>
    <dgm:cxn modelId="{06200325-03AC-4CC2-801E-B2C6825F18D6}" type="presParOf" srcId="{6F6E53D6-98D7-4860-ACA9-58A0524A25D9}" destId="{4F5CA48F-4F26-49E3-ABAE-ACB1E5FC7E97}" srcOrd="5" destOrd="0" presId="urn:microsoft.com/office/officeart/2005/8/layout/lProcess2"/>
    <dgm:cxn modelId="{2F7D3C43-DDCB-4C81-97D8-3D77243CC1DA}" type="presParOf" srcId="{6F6E53D6-98D7-4860-ACA9-58A0524A25D9}" destId="{E98FC7B4-116E-486D-9159-429EE86ABF55}" srcOrd="6" destOrd="0" presId="urn:microsoft.com/office/officeart/2005/8/layout/lProcess2"/>
    <dgm:cxn modelId="{F35679B9-7444-4612-8B95-9E9F5114BBF4}" type="presParOf" srcId="{6F6E53D6-98D7-4860-ACA9-58A0524A25D9}" destId="{2ADDA856-53DE-4D6D-987D-3458FB7B7A39}" srcOrd="7" destOrd="0" presId="urn:microsoft.com/office/officeart/2005/8/layout/lProcess2"/>
    <dgm:cxn modelId="{30ECE931-F602-4ED3-80A9-D46BF3CBA231}" type="presParOf" srcId="{6F6E53D6-98D7-4860-ACA9-58A0524A25D9}" destId="{BD9A0170-0A14-4827-A616-C71AA7CB2E99}" srcOrd="8" destOrd="0" presId="urn:microsoft.com/office/officeart/2005/8/layout/lProcess2"/>
    <dgm:cxn modelId="{55C7CE56-3274-40C8-835A-F97EDF7BDB1D}" type="presParOf" srcId="{6F6E53D6-98D7-4860-ACA9-58A0524A25D9}" destId="{A32669D5-FCF6-4476-95ED-B217EE1FD6CC}" srcOrd="9" destOrd="0" presId="urn:microsoft.com/office/officeart/2005/8/layout/lProcess2"/>
    <dgm:cxn modelId="{6FFB0632-EC27-425C-9EC3-3E99C17BA921}" type="presParOf" srcId="{6F6E53D6-98D7-4860-ACA9-58A0524A25D9}" destId="{9EE0F6B9-4BE5-40BD-921E-21FD92C944AF}" srcOrd="10" destOrd="0" presId="urn:microsoft.com/office/officeart/2005/8/layout/lProcess2"/>
    <dgm:cxn modelId="{72467985-E2DB-404C-8592-3349DF3B6CCB}" type="presParOf" srcId="{7FF82992-B664-4EDC-8341-9690BD193E0A}" destId="{24DAB5FC-9C0E-4625-B279-75EEE8ABC5DD}" srcOrd="9" destOrd="0" presId="urn:microsoft.com/office/officeart/2005/8/layout/lProcess2"/>
    <dgm:cxn modelId="{8DB9FBF0-3FAD-43DF-933D-C5B9604B4333}" type="presParOf" srcId="{7FF82992-B664-4EDC-8341-9690BD193E0A}" destId="{C6FD8BBA-936F-4CA1-9983-435BBEA69163}" srcOrd="10" destOrd="0" presId="urn:microsoft.com/office/officeart/2005/8/layout/lProcess2"/>
    <dgm:cxn modelId="{7A48234E-A43A-404B-A9EF-B0387CFC61DB}" type="presParOf" srcId="{C6FD8BBA-936F-4CA1-9983-435BBEA69163}" destId="{4B04D8AA-88A1-4EC3-AB0F-F3E91B72C08C}" srcOrd="0" destOrd="0" presId="urn:microsoft.com/office/officeart/2005/8/layout/lProcess2"/>
    <dgm:cxn modelId="{C99C7984-68CC-40BD-82C2-F0C8159F6B43}" type="presParOf" srcId="{C6FD8BBA-936F-4CA1-9983-435BBEA69163}" destId="{05761DE8-79A1-4FD4-AFB4-9640A48B8E2A}" srcOrd="1" destOrd="0" presId="urn:microsoft.com/office/officeart/2005/8/layout/lProcess2"/>
    <dgm:cxn modelId="{ACFF03CD-0FB1-48A5-B13F-D65221F82D88}" type="presParOf" srcId="{C6FD8BBA-936F-4CA1-9983-435BBEA69163}" destId="{84F5574A-52AC-49AD-B5E5-5A1C7580C92C}" srcOrd="2" destOrd="0" presId="urn:microsoft.com/office/officeart/2005/8/layout/lProcess2"/>
    <dgm:cxn modelId="{55E8DD9F-85D7-42CB-978A-8EE65FFAB4EB}" type="presParOf" srcId="{84F5574A-52AC-49AD-B5E5-5A1C7580C92C}" destId="{24EE6A5E-27CD-4B2B-B52F-F2C9FE28C64C}" srcOrd="0" destOrd="0" presId="urn:microsoft.com/office/officeart/2005/8/layout/lProcess2"/>
    <dgm:cxn modelId="{2A6CB0A7-7D75-4745-8199-21709AB7F17A}" type="presParOf" srcId="{24EE6A5E-27CD-4B2B-B52F-F2C9FE28C64C}" destId="{B2DF6042-F516-4957-A5FF-73437818AAD1}" srcOrd="0" destOrd="0" presId="urn:microsoft.com/office/officeart/2005/8/layout/lProcess2"/>
    <dgm:cxn modelId="{80B3B91F-B46B-47B3-AD52-FF92A80E63DF}" type="presParOf" srcId="{7FF82992-B664-4EDC-8341-9690BD193E0A}" destId="{33DADD64-684C-4F23-B091-160CC6F73BBF}" srcOrd="11" destOrd="0" presId="urn:microsoft.com/office/officeart/2005/8/layout/lProcess2"/>
    <dgm:cxn modelId="{50915B76-DF65-4561-B4C6-BFAD62C9F11F}" type="presParOf" srcId="{7FF82992-B664-4EDC-8341-9690BD193E0A}" destId="{2CDDE4F4-CD8A-432A-8A37-7F58E48B1D1C}" srcOrd="12" destOrd="0" presId="urn:microsoft.com/office/officeart/2005/8/layout/lProcess2"/>
    <dgm:cxn modelId="{7CB9C60F-E043-4D42-AD49-BA57AAA044D3}" type="presParOf" srcId="{2CDDE4F4-CD8A-432A-8A37-7F58E48B1D1C}" destId="{75A39BAF-D4AA-499D-950A-6405F6324D77}" srcOrd="0" destOrd="0" presId="urn:microsoft.com/office/officeart/2005/8/layout/lProcess2"/>
    <dgm:cxn modelId="{9187D6AA-1799-4B91-8FB6-AE2D7BD6BE68}" type="presParOf" srcId="{2CDDE4F4-CD8A-432A-8A37-7F58E48B1D1C}" destId="{D2266F47-FDE4-4A66-B740-759BFE184AA2}" srcOrd="1" destOrd="0" presId="urn:microsoft.com/office/officeart/2005/8/layout/lProcess2"/>
    <dgm:cxn modelId="{14FC0EDC-B293-41CA-89AC-7B46221983C5}" type="presParOf" srcId="{2CDDE4F4-CD8A-432A-8A37-7F58E48B1D1C}" destId="{321F625B-DBE0-4B87-A2F0-B4EB3F50D533}" srcOrd="2" destOrd="0" presId="urn:microsoft.com/office/officeart/2005/8/layout/lProcess2"/>
    <dgm:cxn modelId="{FEE8868C-3767-411C-9108-94B8FE0DF029}" type="presParOf" srcId="{321F625B-DBE0-4B87-A2F0-B4EB3F50D533}" destId="{DE101695-643E-455E-94AA-F440B9F54B0C}" srcOrd="0" destOrd="0" presId="urn:microsoft.com/office/officeart/2005/8/layout/lProcess2"/>
    <dgm:cxn modelId="{187F6A65-BBE8-4613-8989-13E5CB31819F}" type="presParOf" srcId="{DE101695-643E-455E-94AA-F440B9F54B0C}" destId="{EE4EFF38-6351-494F-A925-9A393625830E}" srcOrd="0" destOrd="0" presId="urn:microsoft.com/office/officeart/2005/8/layout/lProcess2"/>
    <dgm:cxn modelId="{2C092E6C-4BCB-48FD-AC79-9CD61BF17D9D}" type="presParOf" srcId="{DE101695-643E-455E-94AA-F440B9F54B0C}" destId="{26D9237C-B802-4625-949A-01A164F6DB89}" srcOrd="1" destOrd="0" presId="urn:microsoft.com/office/officeart/2005/8/layout/lProcess2"/>
    <dgm:cxn modelId="{5AF6D9AD-4E9F-4B19-AE85-6AA52FCEAAC3}" type="presParOf" srcId="{DE101695-643E-455E-94AA-F440B9F54B0C}" destId="{6453B204-6364-4282-9DC1-4C3715770021}" srcOrd="2" destOrd="0" presId="urn:microsoft.com/office/officeart/2005/8/layout/lProcess2"/>
    <dgm:cxn modelId="{15F56467-63E5-4FA3-9B78-CDE404B50475}" type="presParOf" srcId="{DE101695-643E-455E-94AA-F440B9F54B0C}" destId="{C3DFDCD5-6F1A-437E-98F3-C51FDDAF29B4}" srcOrd="3" destOrd="0" presId="urn:microsoft.com/office/officeart/2005/8/layout/lProcess2"/>
    <dgm:cxn modelId="{B2595986-8525-493E-BB88-FFDC5846F677}" type="presParOf" srcId="{DE101695-643E-455E-94AA-F440B9F54B0C}" destId="{A1AAF8C7-3423-43AF-AFDD-9ED831CDBEB6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B6D6FB-F629-4D24-A61B-1124614AC971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51C05959-309C-476E-813F-977B55727B47}">
      <dgm:prSet phldrT="[Tekst]"/>
      <dgm:spPr/>
      <dgm:t>
        <a:bodyPr/>
        <a:lstStyle/>
        <a:p>
          <a:r>
            <a:rPr lang="nl-BE" dirty="0"/>
            <a:t>Tempel = ‘heilig’</a:t>
          </a:r>
        </a:p>
      </dgm:t>
    </dgm:pt>
    <dgm:pt modelId="{F4C86AD5-63B1-4DC8-83AF-63B089EF3C03}" type="parTrans" cxnId="{4757092D-19BF-4409-86DE-22F29CC0596C}">
      <dgm:prSet/>
      <dgm:spPr/>
      <dgm:t>
        <a:bodyPr/>
        <a:lstStyle/>
        <a:p>
          <a:endParaRPr lang="nl-BE"/>
        </a:p>
      </dgm:t>
    </dgm:pt>
    <dgm:pt modelId="{56E1743F-99DF-4601-9257-28903F1E3661}" type="sibTrans" cxnId="{4757092D-19BF-4409-86DE-22F29CC0596C}">
      <dgm:prSet/>
      <dgm:spPr/>
      <dgm:t>
        <a:bodyPr/>
        <a:lstStyle/>
        <a:p>
          <a:endParaRPr lang="nl-BE"/>
        </a:p>
      </dgm:t>
    </dgm:pt>
    <dgm:pt modelId="{26296091-D73E-41DA-A4D2-2EE36D4DE3E3}">
      <dgm:prSet phldrT="[Tekst]"/>
      <dgm:spPr/>
      <dgm:t>
        <a:bodyPr/>
        <a:lstStyle/>
        <a:p>
          <a:r>
            <a:rPr lang="nl-BE" dirty="0"/>
            <a:t>Profaan = ‘onheilig’</a:t>
          </a:r>
        </a:p>
      </dgm:t>
    </dgm:pt>
    <dgm:pt modelId="{1D770AEC-75E6-4313-A635-3873041A2C6C}" type="parTrans" cxnId="{1136D9B5-E88A-4CE8-9928-D27B27DC0ED3}">
      <dgm:prSet/>
      <dgm:spPr/>
      <dgm:t>
        <a:bodyPr/>
        <a:lstStyle/>
        <a:p>
          <a:endParaRPr lang="nl-BE"/>
        </a:p>
      </dgm:t>
    </dgm:pt>
    <dgm:pt modelId="{0C2D3719-C8E7-4DC4-B417-DF1C08A7F876}" type="sibTrans" cxnId="{1136D9B5-E88A-4CE8-9928-D27B27DC0ED3}">
      <dgm:prSet/>
      <dgm:spPr/>
      <dgm:t>
        <a:bodyPr/>
        <a:lstStyle/>
        <a:p>
          <a:endParaRPr lang="nl-BE"/>
        </a:p>
      </dgm:t>
    </dgm:pt>
    <dgm:pt modelId="{FFEFDF7D-254E-488D-9F58-E988E829ED5C}">
      <dgm:prSet phldrT="[Tekst]"/>
      <dgm:spPr/>
      <dgm:t>
        <a:bodyPr/>
        <a:lstStyle/>
        <a:p>
          <a:r>
            <a:rPr lang="nl-BE" dirty="0"/>
            <a:t>Rein–zuiver</a:t>
          </a:r>
        </a:p>
      </dgm:t>
    </dgm:pt>
    <dgm:pt modelId="{19C4F123-E05F-463D-8497-32F217A921EB}" type="parTrans" cxnId="{0931AF17-FE02-4582-A549-80C700C8D2D3}">
      <dgm:prSet/>
      <dgm:spPr/>
      <dgm:t>
        <a:bodyPr/>
        <a:lstStyle/>
        <a:p>
          <a:endParaRPr lang="nl-BE"/>
        </a:p>
      </dgm:t>
    </dgm:pt>
    <dgm:pt modelId="{4247EDF8-05B0-4529-921A-B789C8EAF667}" type="sibTrans" cxnId="{0931AF17-FE02-4582-A549-80C700C8D2D3}">
      <dgm:prSet/>
      <dgm:spPr/>
      <dgm:t>
        <a:bodyPr/>
        <a:lstStyle/>
        <a:p>
          <a:endParaRPr lang="nl-BE"/>
        </a:p>
      </dgm:t>
    </dgm:pt>
    <dgm:pt modelId="{FD51862D-40E0-4910-8878-EA08024D57F7}">
      <dgm:prSet phldrT="[Tekst]"/>
      <dgm:spPr/>
      <dgm:t>
        <a:bodyPr/>
        <a:lstStyle/>
        <a:p>
          <a:r>
            <a:rPr lang="nl-BE" dirty="0"/>
            <a:t>Onrein–vuil</a:t>
          </a:r>
        </a:p>
      </dgm:t>
    </dgm:pt>
    <dgm:pt modelId="{52ABE83D-1CD7-41EB-8990-D953C9CE39CF}" type="parTrans" cxnId="{1C1FB686-C9CD-4986-B2EC-9E88BBABC56C}">
      <dgm:prSet/>
      <dgm:spPr/>
      <dgm:t>
        <a:bodyPr/>
        <a:lstStyle/>
        <a:p>
          <a:endParaRPr lang="nl-BE"/>
        </a:p>
      </dgm:t>
    </dgm:pt>
    <dgm:pt modelId="{874BACDE-86DE-46CF-AFAB-1D397AECFAC1}" type="sibTrans" cxnId="{1C1FB686-C9CD-4986-B2EC-9E88BBABC56C}">
      <dgm:prSet/>
      <dgm:spPr/>
      <dgm:t>
        <a:bodyPr/>
        <a:lstStyle/>
        <a:p>
          <a:endParaRPr lang="nl-BE"/>
        </a:p>
      </dgm:t>
    </dgm:pt>
    <dgm:pt modelId="{13F058E3-2B22-4A78-A5B1-DB3D8D2D4DBD}">
      <dgm:prSet phldrT="[Tekst]"/>
      <dgm:spPr/>
      <dgm:t>
        <a:bodyPr/>
        <a:lstStyle/>
        <a:p>
          <a:r>
            <a:rPr lang="nl-BE" dirty="0"/>
            <a:t>Rein–zuiver</a:t>
          </a:r>
        </a:p>
      </dgm:t>
    </dgm:pt>
    <dgm:pt modelId="{315903C4-A9BC-4756-B9CB-DBABFDF86B13}" type="parTrans" cxnId="{EECEF6EB-7048-447D-998F-6C1CE28D1DE7}">
      <dgm:prSet/>
      <dgm:spPr/>
      <dgm:t>
        <a:bodyPr/>
        <a:lstStyle/>
        <a:p>
          <a:endParaRPr lang="nl-BE"/>
        </a:p>
      </dgm:t>
    </dgm:pt>
    <dgm:pt modelId="{3186D1E2-3663-4F21-AF2F-4F271001CF1E}" type="sibTrans" cxnId="{EECEF6EB-7048-447D-998F-6C1CE28D1DE7}">
      <dgm:prSet/>
      <dgm:spPr/>
      <dgm:t>
        <a:bodyPr/>
        <a:lstStyle/>
        <a:p>
          <a:endParaRPr lang="nl-BE"/>
        </a:p>
      </dgm:t>
    </dgm:pt>
    <dgm:pt modelId="{A3DB0F2B-1A50-4C9E-8C5F-3F63577A0F48}" type="pres">
      <dgm:prSet presAssocID="{D5B6D6FB-F629-4D24-A61B-1124614AC971}" presName="linear" presStyleCnt="0">
        <dgm:presLayoutVars>
          <dgm:dir/>
          <dgm:animLvl val="lvl"/>
          <dgm:resizeHandles val="exact"/>
        </dgm:presLayoutVars>
      </dgm:prSet>
      <dgm:spPr/>
    </dgm:pt>
    <dgm:pt modelId="{DA8D1970-B6A3-4E63-BE9E-8B8609936095}" type="pres">
      <dgm:prSet presAssocID="{51C05959-309C-476E-813F-977B55727B47}" presName="parentLin" presStyleCnt="0"/>
      <dgm:spPr/>
    </dgm:pt>
    <dgm:pt modelId="{A2B8E664-D559-4149-8F25-F4A19FCC57DF}" type="pres">
      <dgm:prSet presAssocID="{51C05959-309C-476E-813F-977B55727B47}" presName="parentLeftMargin" presStyleLbl="node1" presStyleIdx="0" presStyleCnt="2"/>
      <dgm:spPr/>
    </dgm:pt>
    <dgm:pt modelId="{AA3AAF4D-F582-4E1C-8C3D-F8830B8E52EC}" type="pres">
      <dgm:prSet presAssocID="{51C05959-309C-476E-813F-977B55727B4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32912B2-63D6-47AC-8EF0-262FE12C7040}" type="pres">
      <dgm:prSet presAssocID="{51C05959-309C-476E-813F-977B55727B47}" presName="negativeSpace" presStyleCnt="0"/>
      <dgm:spPr/>
    </dgm:pt>
    <dgm:pt modelId="{9B445300-C4B0-4C96-91D2-CEF798CA437F}" type="pres">
      <dgm:prSet presAssocID="{51C05959-309C-476E-813F-977B55727B47}" presName="childText" presStyleLbl="conFgAcc1" presStyleIdx="0" presStyleCnt="2">
        <dgm:presLayoutVars>
          <dgm:bulletEnabled val="1"/>
        </dgm:presLayoutVars>
      </dgm:prSet>
      <dgm:spPr/>
    </dgm:pt>
    <dgm:pt modelId="{59429AAA-F33A-4E90-AAF9-CA9BE579E2A4}" type="pres">
      <dgm:prSet presAssocID="{56E1743F-99DF-4601-9257-28903F1E3661}" presName="spaceBetweenRectangles" presStyleCnt="0"/>
      <dgm:spPr/>
    </dgm:pt>
    <dgm:pt modelId="{F6274260-E573-4C6E-8119-59F8F8FD58FC}" type="pres">
      <dgm:prSet presAssocID="{26296091-D73E-41DA-A4D2-2EE36D4DE3E3}" presName="parentLin" presStyleCnt="0"/>
      <dgm:spPr/>
    </dgm:pt>
    <dgm:pt modelId="{C0E466E4-FDA0-491E-AB10-71D79376C018}" type="pres">
      <dgm:prSet presAssocID="{26296091-D73E-41DA-A4D2-2EE36D4DE3E3}" presName="parentLeftMargin" presStyleLbl="node1" presStyleIdx="0" presStyleCnt="2"/>
      <dgm:spPr/>
    </dgm:pt>
    <dgm:pt modelId="{0B50480A-01E8-4EBC-B692-AD184EE26B66}" type="pres">
      <dgm:prSet presAssocID="{26296091-D73E-41DA-A4D2-2EE36D4DE3E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7701820-8DD8-4843-8E5B-FCFD4DC3318E}" type="pres">
      <dgm:prSet presAssocID="{26296091-D73E-41DA-A4D2-2EE36D4DE3E3}" presName="negativeSpace" presStyleCnt="0"/>
      <dgm:spPr/>
    </dgm:pt>
    <dgm:pt modelId="{F5B9CA40-6ECF-479C-9890-C36E2DE960BD}" type="pres">
      <dgm:prSet presAssocID="{26296091-D73E-41DA-A4D2-2EE36D4DE3E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8DCD002-8787-43BA-9AAF-595E352EFC90}" type="presOf" srcId="{26296091-D73E-41DA-A4D2-2EE36D4DE3E3}" destId="{0B50480A-01E8-4EBC-B692-AD184EE26B66}" srcOrd="1" destOrd="0" presId="urn:microsoft.com/office/officeart/2005/8/layout/list1"/>
    <dgm:cxn modelId="{0931AF17-FE02-4582-A549-80C700C8D2D3}" srcId="{26296091-D73E-41DA-A4D2-2EE36D4DE3E3}" destId="{FFEFDF7D-254E-488D-9F58-E988E829ED5C}" srcOrd="0" destOrd="0" parTransId="{19C4F123-E05F-463D-8497-32F217A921EB}" sibTransId="{4247EDF8-05B0-4529-921A-B789C8EAF667}"/>
    <dgm:cxn modelId="{900F6727-8D85-4806-B0A4-F3C4D0EA63A2}" type="presOf" srcId="{51C05959-309C-476E-813F-977B55727B47}" destId="{A2B8E664-D559-4149-8F25-F4A19FCC57DF}" srcOrd="0" destOrd="0" presId="urn:microsoft.com/office/officeart/2005/8/layout/list1"/>
    <dgm:cxn modelId="{4757092D-19BF-4409-86DE-22F29CC0596C}" srcId="{D5B6D6FB-F629-4D24-A61B-1124614AC971}" destId="{51C05959-309C-476E-813F-977B55727B47}" srcOrd="0" destOrd="0" parTransId="{F4C86AD5-63B1-4DC8-83AF-63B089EF3C03}" sibTransId="{56E1743F-99DF-4601-9257-28903F1E3661}"/>
    <dgm:cxn modelId="{43BFD832-397E-4692-B93A-E129F09C009D}" type="presOf" srcId="{D5B6D6FB-F629-4D24-A61B-1124614AC971}" destId="{A3DB0F2B-1A50-4C9E-8C5F-3F63577A0F48}" srcOrd="0" destOrd="0" presId="urn:microsoft.com/office/officeart/2005/8/layout/list1"/>
    <dgm:cxn modelId="{79360C3A-A614-4C6A-8399-CC2A5BDAAD37}" type="presOf" srcId="{FFEFDF7D-254E-488D-9F58-E988E829ED5C}" destId="{F5B9CA40-6ECF-479C-9890-C36E2DE960BD}" srcOrd="0" destOrd="0" presId="urn:microsoft.com/office/officeart/2005/8/layout/list1"/>
    <dgm:cxn modelId="{2DD76646-93AB-429E-A318-74E320BAFC5B}" type="presOf" srcId="{51C05959-309C-476E-813F-977B55727B47}" destId="{AA3AAF4D-F582-4E1C-8C3D-F8830B8E52EC}" srcOrd="1" destOrd="0" presId="urn:microsoft.com/office/officeart/2005/8/layout/list1"/>
    <dgm:cxn modelId="{1C1FB686-C9CD-4986-B2EC-9E88BBABC56C}" srcId="{26296091-D73E-41DA-A4D2-2EE36D4DE3E3}" destId="{FD51862D-40E0-4910-8878-EA08024D57F7}" srcOrd="1" destOrd="0" parTransId="{52ABE83D-1CD7-41EB-8990-D953C9CE39CF}" sibTransId="{874BACDE-86DE-46CF-AFAB-1D397AECFAC1}"/>
    <dgm:cxn modelId="{EC9ABC96-6811-4E1A-918A-01DEEEDC7C82}" type="presOf" srcId="{FD51862D-40E0-4910-8878-EA08024D57F7}" destId="{F5B9CA40-6ECF-479C-9890-C36E2DE960BD}" srcOrd="0" destOrd="1" presId="urn:microsoft.com/office/officeart/2005/8/layout/list1"/>
    <dgm:cxn modelId="{CD90A4A6-74FD-4810-A65A-7AD90388D6AB}" type="presOf" srcId="{26296091-D73E-41DA-A4D2-2EE36D4DE3E3}" destId="{C0E466E4-FDA0-491E-AB10-71D79376C018}" srcOrd="0" destOrd="0" presId="urn:microsoft.com/office/officeart/2005/8/layout/list1"/>
    <dgm:cxn modelId="{1136D9B5-E88A-4CE8-9928-D27B27DC0ED3}" srcId="{D5B6D6FB-F629-4D24-A61B-1124614AC971}" destId="{26296091-D73E-41DA-A4D2-2EE36D4DE3E3}" srcOrd="1" destOrd="0" parTransId="{1D770AEC-75E6-4313-A635-3873041A2C6C}" sibTransId="{0C2D3719-C8E7-4DC4-B417-DF1C08A7F876}"/>
    <dgm:cxn modelId="{95D014BE-8CF4-4CD2-8246-8DCA4A63682E}" type="presOf" srcId="{13F058E3-2B22-4A78-A5B1-DB3D8D2D4DBD}" destId="{9B445300-C4B0-4C96-91D2-CEF798CA437F}" srcOrd="0" destOrd="0" presId="urn:microsoft.com/office/officeart/2005/8/layout/list1"/>
    <dgm:cxn modelId="{EECEF6EB-7048-447D-998F-6C1CE28D1DE7}" srcId="{51C05959-309C-476E-813F-977B55727B47}" destId="{13F058E3-2B22-4A78-A5B1-DB3D8D2D4DBD}" srcOrd="0" destOrd="0" parTransId="{315903C4-A9BC-4756-B9CB-DBABFDF86B13}" sibTransId="{3186D1E2-3663-4F21-AF2F-4F271001CF1E}"/>
    <dgm:cxn modelId="{0F6E6DC5-043B-4B9D-87C4-3E6683234F44}" type="presParOf" srcId="{A3DB0F2B-1A50-4C9E-8C5F-3F63577A0F48}" destId="{DA8D1970-B6A3-4E63-BE9E-8B8609936095}" srcOrd="0" destOrd="0" presId="urn:microsoft.com/office/officeart/2005/8/layout/list1"/>
    <dgm:cxn modelId="{93FEB07E-FECD-4A54-9A97-4E8D06FE5A20}" type="presParOf" srcId="{DA8D1970-B6A3-4E63-BE9E-8B8609936095}" destId="{A2B8E664-D559-4149-8F25-F4A19FCC57DF}" srcOrd="0" destOrd="0" presId="urn:microsoft.com/office/officeart/2005/8/layout/list1"/>
    <dgm:cxn modelId="{A58CFBD9-5C7E-4326-9A2A-75B308081A49}" type="presParOf" srcId="{DA8D1970-B6A3-4E63-BE9E-8B8609936095}" destId="{AA3AAF4D-F582-4E1C-8C3D-F8830B8E52EC}" srcOrd="1" destOrd="0" presId="urn:microsoft.com/office/officeart/2005/8/layout/list1"/>
    <dgm:cxn modelId="{BA7ED163-6A5A-4E36-AC12-ED7C1D0E34A8}" type="presParOf" srcId="{A3DB0F2B-1A50-4C9E-8C5F-3F63577A0F48}" destId="{132912B2-63D6-47AC-8EF0-262FE12C7040}" srcOrd="1" destOrd="0" presId="urn:microsoft.com/office/officeart/2005/8/layout/list1"/>
    <dgm:cxn modelId="{7F4ABEDD-66C0-42DC-8978-C6BBE1DAE577}" type="presParOf" srcId="{A3DB0F2B-1A50-4C9E-8C5F-3F63577A0F48}" destId="{9B445300-C4B0-4C96-91D2-CEF798CA437F}" srcOrd="2" destOrd="0" presId="urn:microsoft.com/office/officeart/2005/8/layout/list1"/>
    <dgm:cxn modelId="{72EA71B0-A4BF-474E-932C-144A40C276BE}" type="presParOf" srcId="{A3DB0F2B-1A50-4C9E-8C5F-3F63577A0F48}" destId="{59429AAA-F33A-4E90-AAF9-CA9BE579E2A4}" srcOrd="3" destOrd="0" presId="urn:microsoft.com/office/officeart/2005/8/layout/list1"/>
    <dgm:cxn modelId="{27C533B3-D288-4563-903E-378D157F1656}" type="presParOf" srcId="{A3DB0F2B-1A50-4C9E-8C5F-3F63577A0F48}" destId="{F6274260-E573-4C6E-8119-59F8F8FD58FC}" srcOrd="4" destOrd="0" presId="urn:microsoft.com/office/officeart/2005/8/layout/list1"/>
    <dgm:cxn modelId="{5A032789-76FC-4753-B9C4-2CC645A364E3}" type="presParOf" srcId="{F6274260-E573-4C6E-8119-59F8F8FD58FC}" destId="{C0E466E4-FDA0-491E-AB10-71D79376C018}" srcOrd="0" destOrd="0" presId="urn:microsoft.com/office/officeart/2005/8/layout/list1"/>
    <dgm:cxn modelId="{7672F8F3-46BD-42E6-85D3-79CB14C0059E}" type="presParOf" srcId="{F6274260-E573-4C6E-8119-59F8F8FD58FC}" destId="{0B50480A-01E8-4EBC-B692-AD184EE26B66}" srcOrd="1" destOrd="0" presId="urn:microsoft.com/office/officeart/2005/8/layout/list1"/>
    <dgm:cxn modelId="{6EA50621-2B7D-48DC-9933-B4707A3AF8DB}" type="presParOf" srcId="{A3DB0F2B-1A50-4C9E-8C5F-3F63577A0F48}" destId="{97701820-8DD8-4843-8E5B-FCFD4DC3318E}" srcOrd="5" destOrd="0" presId="urn:microsoft.com/office/officeart/2005/8/layout/list1"/>
    <dgm:cxn modelId="{E3377424-F9C2-4491-848F-B59A7FD11BEE}" type="presParOf" srcId="{A3DB0F2B-1A50-4C9E-8C5F-3F63577A0F48}" destId="{F5B9CA40-6ECF-479C-9890-C36E2DE960B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12CBF-E8EE-40CF-BD7E-0473587312E6}">
      <dsp:nvSpPr>
        <dsp:cNvPr id="0" name=""/>
        <dsp:cNvSpPr/>
      </dsp:nvSpPr>
      <dsp:spPr>
        <a:xfrm>
          <a:off x="0" y="2730564"/>
          <a:ext cx="7886700" cy="8962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Deuteronomium</a:t>
          </a:r>
        </a:p>
      </dsp:txBody>
      <dsp:txXfrm>
        <a:off x="0" y="2730564"/>
        <a:ext cx="7886700" cy="896232"/>
      </dsp:txXfrm>
    </dsp:sp>
    <dsp:sp modelId="{F4E65497-F462-48EC-9641-47480B5381D0}">
      <dsp:nvSpPr>
        <dsp:cNvPr id="0" name=""/>
        <dsp:cNvSpPr/>
      </dsp:nvSpPr>
      <dsp:spPr>
        <a:xfrm rot="10800000">
          <a:off x="0" y="1365602"/>
          <a:ext cx="7886700" cy="137840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Middenstuk</a:t>
          </a:r>
        </a:p>
      </dsp:txBody>
      <dsp:txXfrm rot="-10800000">
        <a:off x="0" y="1365602"/>
        <a:ext cx="7886700" cy="483820"/>
      </dsp:txXfrm>
    </dsp:sp>
    <dsp:sp modelId="{D32F0416-C864-4A5A-8D98-702BAFAE3E90}">
      <dsp:nvSpPr>
        <dsp:cNvPr id="0" name=""/>
        <dsp:cNvSpPr/>
      </dsp:nvSpPr>
      <dsp:spPr>
        <a:xfrm>
          <a:off x="3850" y="1849423"/>
          <a:ext cx="2626332" cy="41214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Exodus</a:t>
          </a:r>
        </a:p>
      </dsp:txBody>
      <dsp:txXfrm>
        <a:off x="3850" y="1849423"/>
        <a:ext cx="2626332" cy="412143"/>
      </dsp:txXfrm>
    </dsp:sp>
    <dsp:sp modelId="{3643B59C-A4FB-4A73-BC6A-B1A63F19D06F}">
      <dsp:nvSpPr>
        <dsp:cNvPr id="0" name=""/>
        <dsp:cNvSpPr/>
      </dsp:nvSpPr>
      <dsp:spPr>
        <a:xfrm>
          <a:off x="2630183" y="1849423"/>
          <a:ext cx="2626332" cy="41214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Leviticus</a:t>
          </a:r>
        </a:p>
      </dsp:txBody>
      <dsp:txXfrm>
        <a:off x="2630183" y="1849423"/>
        <a:ext cx="2626332" cy="412143"/>
      </dsp:txXfrm>
    </dsp:sp>
    <dsp:sp modelId="{F170F463-AD6F-40AE-B987-B0CEAD60AF74}">
      <dsp:nvSpPr>
        <dsp:cNvPr id="0" name=""/>
        <dsp:cNvSpPr/>
      </dsp:nvSpPr>
      <dsp:spPr>
        <a:xfrm>
          <a:off x="5256516" y="1849423"/>
          <a:ext cx="2626332" cy="41214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Numeri</a:t>
          </a:r>
        </a:p>
      </dsp:txBody>
      <dsp:txXfrm>
        <a:off x="5256516" y="1849423"/>
        <a:ext cx="2626332" cy="412143"/>
      </dsp:txXfrm>
    </dsp:sp>
    <dsp:sp modelId="{0C7B617E-18AE-4B8A-A41A-8B332CA1666B}">
      <dsp:nvSpPr>
        <dsp:cNvPr id="0" name=""/>
        <dsp:cNvSpPr/>
      </dsp:nvSpPr>
      <dsp:spPr>
        <a:xfrm rot="10800000">
          <a:off x="0" y="641"/>
          <a:ext cx="7886700" cy="137840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Genesis</a:t>
          </a:r>
        </a:p>
      </dsp:txBody>
      <dsp:txXfrm rot="10800000">
        <a:off x="0" y="641"/>
        <a:ext cx="7886700" cy="8956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F02F2-AB77-4F7C-87FA-B99C5398730C}">
      <dsp:nvSpPr>
        <dsp:cNvPr id="0" name=""/>
        <dsp:cNvSpPr/>
      </dsp:nvSpPr>
      <dsp:spPr>
        <a:xfrm>
          <a:off x="6380" y="0"/>
          <a:ext cx="1177478" cy="496855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Offers (1-7)</a:t>
          </a:r>
        </a:p>
      </dsp:txBody>
      <dsp:txXfrm>
        <a:off x="6380" y="0"/>
        <a:ext cx="1177478" cy="1490565"/>
      </dsp:txXfrm>
    </dsp:sp>
    <dsp:sp modelId="{D5DEDDA1-FE1F-4CD5-A381-0B9D941C12D7}">
      <dsp:nvSpPr>
        <dsp:cNvPr id="0" name=""/>
        <dsp:cNvSpPr/>
      </dsp:nvSpPr>
      <dsp:spPr>
        <a:xfrm>
          <a:off x="124128" y="1490808"/>
          <a:ext cx="941982" cy="4770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Brandoffer (1)</a:t>
          </a:r>
        </a:p>
      </dsp:txBody>
      <dsp:txXfrm>
        <a:off x="138099" y="1504779"/>
        <a:ext cx="914040" cy="449080"/>
      </dsp:txXfrm>
    </dsp:sp>
    <dsp:sp modelId="{98B3416A-747D-4016-9866-2C37BA6D638A}">
      <dsp:nvSpPr>
        <dsp:cNvPr id="0" name=""/>
        <dsp:cNvSpPr/>
      </dsp:nvSpPr>
      <dsp:spPr>
        <a:xfrm>
          <a:off x="124128" y="2041218"/>
          <a:ext cx="941982" cy="4770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Spijsoffer (2)</a:t>
          </a:r>
        </a:p>
      </dsp:txBody>
      <dsp:txXfrm>
        <a:off x="138099" y="2055189"/>
        <a:ext cx="914040" cy="449080"/>
      </dsp:txXfrm>
    </dsp:sp>
    <dsp:sp modelId="{5C1C89CD-AED5-4C38-9369-0D59352A1081}">
      <dsp:nvSpPr>
        <dsp:cNvPr id="0" name=""/>
        <dsp:cNvSpPr/>
      </dsp:nvSpPr>
      <dsp:spPr>
        <a:xfrm>
          <a:off x="124128" y="2591628"/>
          <a:ext cx="941982" cy="4770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Vredeoffer (3)</a:t>
          </a:r>
        </a:p>
      </dsp:txBody>
      <dsp:txXfrm>
        <a:off x="138099" y="2605599"/>
        <a:ext cx="914040" cy="449080"/>
      </dsp:txXfrm>
    </dsp:sp>
    <dsp:sp modelId="{7E11D066-2ADA-45E7-8C1A-02BC84FBC07A}">
      <dsp:nvSpPr>
        <dsp:cNvPr id="0" name=""/>
        <dsp:cNvSpPr/>
      </dsp:nvSpPr>
      <dsp:spPr>
        <a:xfrm>
          <a:off x="124128" y="3142039"/>
          <a:ext cx="941982" cy="4770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Zondoffer (4)</a:t>
          </a:r>
        </a:p>
      </dsp:txBody>
      <dsp:txXfrm>
        <a:off x="138099" y="3156010"/>
        <a:ext cx="914040" cy="449080"/>
      </dsp:txXfrm>
    </dsp:sp>
    <dsp:sp modelId="{FFF126F6-6D2D-426F-8A33-7D99A5D3F408}">
      <dsp:nvSpPr>
        <dsp:cNvPr id="0" name=""/>
        <dsp:cNvSpPr/>
      </dsp:nvSpPr>
      <dsp:spPr>
        <a:xfrm>
          <a:off x="124128" y="3692449"/>
          <a:ext cx="941982" cy="4770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Schuldoffer (5)</a:t>
          </a:r>
        </a:p>
      </dsp:txBody>
      <dsp:txXfrm>
        <a:off x="138099" y="3706420"/>
        <a:ext cx="914040" cy="449080"/>
      </dsp:txXfrm>
    </dsp:sp>
    <dsp:sp modelId="{D8A4DB6F-34CF-4181-9F73-5F20BFE0A676}">
      <dsp:nvSpPr>
        <dsp:cNvPr id="0" name=""/>
        <dsp:cNvSpPr/>
      </dsp:nvSpPr>
      <dsp:spPr>
        <a:xfrm>
          <a:off x="124128" y="4242859"/>
          <a:ext cx="941982" cy="4770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Offerwetten (6-7)</a:t>
          </a:r>
        </a:p>
      </dsp:txBody>
      <dsp:txXfrm>
        <a:off x="138099" y="4256830"/>
        <a:ext cx="914040" cy="449080"/>
      </dsp:txXfrm>
    </dsp:sp>
    <dsp:sp modelId="{122DD998-245A-4BE2-9430-44E6F0101549}">
      <dsp:nvSpPr>
        <dsp:cNvPr id="0" name=""/>
        <dsp:cNvSpPr/>
      </dsp:nvSpPr>
      <dsp:spPr>
        <a:xfrm>
          <a:off x="1272170" y="0"/>
          <a:ext cx="1177478" cy="496855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Narratief (8-10)</a:t>
          </a:r>
        </a:p>
      </dsp:txBody>
      <dsp:txXfrm>
        <a:off x="1272170" y="0"/>
        <a:ext cx="1177478" cy="1490565"/>
      </dsp:txXfrm>
    </dsp:sp>
    <dsp:sp modelId="{E70EB0EA-25D2-4145-B0CF-BA545C1EEF6E}">
      <dsp:nvSpPr>
        <dsp:cNvPr id="0" name=""/>
        <dsp:cNvSpPr/>
      </dsp:nvSpPr>
      <dsp:spPr>
        <a:xfrm>
          <a:off x="1389917" y="1492021"/>
          <a:ext cx="941982" cy="14980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 err="1"/>
            <a:t>Priester-wijding</a:t>
          </a:r>
          <a:br>
            <a:rPr lang="nl-BE" sz="1300" kern="1200" dirty="0"/>
          </a:br>
          <a:r>
            <a:rPr lang="nl-BE" sz="1300" kern="1200" dirty="0"/>
            <a:t>(8-9)</a:t>
          </a:r>
        </a:p>
      </dsp:txBody>
      <dsp:txXfrm>
        <a:off x="1417507" y="1519611"/>
        <a:ext cx="886802" cy="1442906"/>
      </dsp:txXfrm>
    </dsp:sp>
    <dsp:sp modelId="{4B9AF2B4-4168-4FE6-97D3-275B42C4B387}">
      <dsp:nvSpPr>
        <dsp:cNvPr id="0" name=""/>
        <dsp:cNvSpPr/>
      </dsp:nvSpPr>
      <dsp:spPr>
        <a:xfrm>
          <a:off x="1389917" y="3220582"/>
          <a:ext cx="941982" cy="14980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 err="1"/>
            <a:t>Nadab</a:t>
          </a:r>
          <a:r>
            <a:rPr lang="nl-BE" sz="1300" kern="1200" dirty="0"/>
            <a:t> en </a:t>
          </a:r>
          <a:r>
            <a:rPr lang="nl-BE" sz="1300" kern="1200" dirty="0" err="1"/>
            <a:t>Abihu</a:t>
          </a:r>
          <a:br>
            <a:rPr lang="nl-BE" sz="1300" kern="1200" dirty="0"/>
          </a:br>
          <a:r>
            <a:rPr lang="nl-BE" sz="1300" kern="1200" dirty="0"/>
            <a:t>(10)</a:t>
          </a:r>
        </a:p>
      </dsp:txBody>
      <dsp:txXfrm>
        <a:off x="1417507" y="3248172"/>
        <a:ext cx="886802" cy="1442906"/>
      </dsp:txXfrm>
    </dsp:sp>
    <dsp:sp modelId="{CCF56016-5834-4E08-8F13-7E4ACFE07285}">
      <dsp:nvSpPr>
        <dsp:cNvPr id="0" name=""/>
        <dsp:cNvSpPr/>
      </dsp:nvSpPr>
      <dsp:spPr>
        <a:xfrm>
          <a:off x="2537959" y="0"/>
          <a:ext cx="1177478" cy="496855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Reinheidswetten (11-15)</a:t>
          </a:r>
        </a:p>
      </dsp:txBody>
      <dsp:txXfrm>
        <a:off x="2537959" y="0"/>
        <a:ext cx="1177478" cy="1490565"/>
      </dsp:txXfrm>
    </dsp:sp>
    <dsp:sp modelId="{E890123D-BD5D-4AD8-9F86-11D28C7B5B73}">
      <dsp:nvSpPr>
        <dsp:cNvPr id="0" name=""/>
        <dsp:cNvSpPr/>
      </dsp:nvSpPr>
      <dsp:spPr>
        <a:xfrm>
          <a:off x="2655707" y="1490686"/>
          <a:ext cx="941982" cy="7238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Voedsel</a:t>
          </a:r>
          <a:br>
            <a:rPr lang="nl-BE" sz="1300" kern="1200" dirty="0"/>
          </a:br>
          <a:r>
            <a:rPr lang="nl-BE" sz="1300" kern="1200" dirty="0"/>
            <a:t>(11)</a:t>
          </a:r>
        </a:p>
      </dsp:txBody>
      <dsp:txXfrm>
        <a:off x="2676907" y="1511886"/>
        <a:ext cx="899582" cy="681412"/>
      </dsp:txXfrm>
    </dsp:sp>
    <dsp:sp modelId="{1F1E0669-1052-461E-A7F5-2520228369A1}">
      <dsp:nvSpPr>
        <dsp:cNvPr id="0" name=""/>
        <dsp:cNvSpPr/>
      </dsp:nvSpPr>
      <dsp:spPr>
        <a:xfrm>
          <a:off x="2655707" y="2325854"/>
          <a:ext cx="941982" cy="7238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Familie</a:t>
          </a:r>
          <a:br>
            <a:rPr lang="nl-BE" sz="1300" kern="1200" dirty="0"/>
          </a:br>
          <a:r>
            <a:rPr lang="nl-BE" sz="1300" kern="1200" dirty="0"/>
            <a:t>(12)</a:t>
          </a:r>
        </a:p>
      </dsp:txBody>
      <dsp:txXfrm>
        <a:off x="2676907" y="2347054"/>
        <a:ext cx="899582" cy="681412"/>
      </dsp:txXfrm>
    </dsp:sp>
    <dsp:sp modelId="{C22F8BB8-9635-42DF-93F8-49FFF0237DE1}">
      <dsp:nvSpPr>
        <dsp:cNvPr id="0" name=""/>
        <dsp:cNvSpPr/>
      </dsp:nvSpPr>
      <dsp:spPr>
        <a:xfrm>
          <a:off x="2655707" y="3161022"/>
          <a:ext cx="941982" cy="7238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Schimmels (13-14)</a:t>
          </a:r>
        </a:p>
      </dsp:txBody>
      <dsp:txXfrm>
        <a:off x="2676907" y="3182222"/>
        <a:ext cx="899582" cy="681412"/>
      </dsp:txXfrm>
    </dsp:sp>
    <dsp:sp modelId="{47940531-C407-4423-ACCE-7D3E2D00DD48}">
      <dsp:nvSpPr>
        <dsp:cNvPr id="0" name=""/>
        <dsp:cNvSpPr/>
      </dsp:nvSpPr>
      <dsp:spPr>
        <a:xfrm>
          <a:off x="2655707" y="3996190"/>
          <a:ext cx="941982" cy="7238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Vloeiingen (15)</a:t>
          </a:r>
        </a:p>
      </dsp:txBody>
      <dsp:txXfrm>
        <a:off x="2676907" y="4017390"/>
        <a:ext cx="899582" cy="681412"/>
      </dsp:txXfrm>
    </dsp:sp>
    <dsp:sp modelId="{6D6C9A63-5B6A-4504-9FF0-FE5845AC6165}">
      <dsp:nvSpPr>
        <dsp:cNvPr id="0" name=""/>
        <dsp:cNvSpPr/>
      </dsp:nvSpPr>
      <dsp:spPr>
        <a:xfrm>
          <a:off x="3803748" y="0"/>
          <a:ext cx="1177478" cy="496855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Narratief (16)</a:t>
          </a:r>
        </a:p>
      </dsp:txBody>
      <dsp:txXfrm>
        <a:off x="3803748" y="0"/>
        <a:ext cx="1177478" cy="1490565"/>
      </dsp:txXfrm>
    </dsp:sp>
    <dsp:sp modelId="{13570490-1ABB-44C3-AE82-1D27A4811224}">
      <dsp:nvSpPr>
        <dsp:cNvPr id="0" name=""/>
        <dsp:cNvSpPr/>
      </dsp:nvSpPr>
      <dsp:spPr>
        <a:xfrm>
          <a:off x="3921496" y="1490565"/>
          <a:ext cx="941982" cy="32295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Verzoendag (16)</a:t>
          </a:r>
        </a:p>
      </dsp:txBody>
      <dsp:txXfrm>
        <a:off x="3949086" y="1518155"/>
        <a:ext cx="886802" cy="3174378"/>
      </dsp:txXfrm>
    </dsp:sp>
    <dsp:sp modelId="{B3CB245F-E9DB-4F97-BD84-1F282FB37845}">
      <dsp:nvSpPr>
        <dsp:cNvPr id="0" name=""/>
        <dsp:cNvSpPr/>
      </dsp:nvSpPr>
      <dsp:spPr>
        <a:xfrm>
          <a:off x="5069538" y="0"/>
          <a:ext cx="1177478" cy="496855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Heiligheidswetten (17:1-24:9)</a:t>
          </a:r>
        </a:p>
      </dsp:txBody>
      <dsp:txXfrm>
        <a:off x="5069538" y="0"/>
        <a:ext cx="1177478" cy="1490565"/>
      </dsp:txXfrm>
    </dsp:sp>
    <dsp:sp modelId="{98197DE9-2EA8-4DB7-A459-2DC104A32502}">
      <dsp:nvSpPr>
        <dsp:cNvPr id="0" name=""/>
        <dsp:cNvSpPr/>
      </dsp:nvSpPr>
      <dsp:spPr>
        <a:xfrm>
          <a:off x="5187285" y="1490808"/>
          <a:ext cx="941982" cy="4770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Slachten (17)</a:t>
          </a:r>
        </a:p>
      </dsp:txBody>
      <dsp:txXfrm>
        <a:off x="5201256" y="1504779"/>
        <a:ext cx="914040" cy="449080"/>
      </dsp:txXfrm>
    </dsp:sp>
    <dsp:sp modelId="{144D93DD-972C-4B9D-A13E-9684ABF48B40}">
      <dsp:nvSpPr>
        <dsp:cNvPr id="0" name=""/>
        <dsp:cNvSpPr/>
      </dsp:nvSpPr>
      <dsp:spPr>
        <a:xfrm>
          <a:off x="5187285" y="2041218"/>
          <a:ext cx="941982" cy="4770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Seksualiteit (18)</a:t>
          </a:r>
        </a:p>
      </dsp:txBody>
      <dsp:txXfrm>
        <a:off x="5201256" y="2055189"/>
        <a:ext cx="914040" cy="449080"/>
      </dsp:txXfrm>
    </dsp:sp>
    <dsp:sp modelId="{714E053A-57A0-4C08-8DCD-7CF499DFA778}">
      <dsp:nvSpPr>
        <dsp:cNvPr id="0" name=""/>
        <dsp:cNvSpPr/>
      </dsp:nvSpPr>
      <dsp:spPr>
        <a:xfrm>
          <a:off x="5187285" y="2591628"/>
          <a:ext cx="941982" cy="4770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Goden</a:t>
          </a:r>
          <a:br>
            <a:rPr lang="nl-BE" sz="1300" kern="1200" dirty="0"/>
          </a:br>
          <a:r>
            <a:rPr lang="nl-BE" sz="1300" kern="1200" dirty="0"/>
            <a:t>(19-20)</a:t>
          </a:r>
        </a:p>
      </dsp:txBody>
      <dsp:txXfrm>
        <a:off x="5201256" y="2605599"/>
        <a:ext cx="914040" cy="449080"/>
      </dsp:txXfrm>
    </dsp:sp>
    <dsp:sp modelId="{E98FC7B4-116E-486D-9159-429EE86ABF55}">
      <dsp:nvSpPr>
        <dsp:cNvPr id="0" name=""/>
        <dsp:cNvSpPr/>
      </dsp:nvSpPr>
      <dsp:spPr>
        <a:xfrm>
          <a:off x="5187285" y="3142039"/>
          <a:ext cx="941982" cy="4770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Lichaam (21-22)</a:t>
          </a:r>
        </a:p>
      </dsp:txBody>
      <dsp:txXfrm>
        <a:off x="5201256" y="3156010"/>
        <a:ext cx="914040" cy="449080"/>
      </dsp:txXfrm>
    </dsp:sp>
    <dsp:sp modelId="{BD9A0170-0A14-4827-A616-C71AA7CB2E99}">
      <dsp:nvSpPr>
        <dsp:cNvPr id="0" name=""/>
        <dsp:cNvSpPr/>
      </dsp:nvSpPr>
      <dsp:spPr>
        <a:xfrm>
          <a:off x="5187285" y="3692449"/>
          <a:ext cx="941982" cy="4770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Feesten</a:t>
          </a:r>
          <a:br>
            <a:rPr lang="nl-BE" sz="1300" kern="1200" dirty="0"/>
          </a:br>
          <a:r>
            <a:rPr lang="nl-BE" sz="1300" kern="1200" dirty="0"/>
            <a:t>(23)</a:t>
          </a:r>
        </a:p>
      </dsp:txBody>
      <dsp:txXfrm>
        <a:off x="5201256" y="3706420"/>
        <a:ext cx="914040" cy="449080"/>
      </dsp:txXfrm>
    </dsp:sp>
    <dsp:sp modelId="{9EE0F6B9-4BE5-40BD-921E-21FD92C944AF}">
      <dsp:nvSpPr>
        <dsp:cNvPr id="0" name=""/>
        <dsp:cNvSpPr/>
      </dsp:nvSpPr>
      <dsp:spPr>
        <a:xfrm>
          <a:off x="5187285" y="4242859"/>
          <a:ext cx="941982" cy="4770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Menora (24:1-9)</a:t>
          </a:r>
        </a:p>
      </dsp:txBody>
      <dsp:txXfrm>
        <a:off x="5201256" y="4256830"/>
        <a:ext cx="914040" cy="449080"/>
      </dsp:txXfrm>
    </dsp:sp>
    <dsp:sp modelId="{4B04D8AA-88A1-4EC3-AB0F-F3E91B72C08C}">
      <dsp:nvSpPr>
        <dsp:cNvPr id="0" name=""/>
        <dsp:cNvSpPr/>
      </dsp:nvSpPr>
      <dsp:spPr>
        <a:xfrm>
          <a:off x="6335327" y="0"/>
          <a:ext cx="1177478" cy="496855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Narratief</a:t>
          </a:r>
          <a:br>
            <a:rPr lang="nl-BE" sz="1100" kern="1200" dirty="0"/>
          </a:br>
          <a:r>
            <a:rPr lang="nl-BE" sz="1100" kern="1200" dirty="0"/>
            <a:t>(24:10-23)</a:t>
          </a:r>
        </a:p>
      </dsp:txBody>
      <dsp:txXfrm>
        <a:off x="6335327" y="0"/>
        <a:ext cx="1177478" cy="1490565"/>
      </dsp:txXfrm>
    </dsp:sp>
    <dsp:sp modelId="{B2DF6042-F516-4957-A5FF-73437818AAD1}">
      <dsp:nvSpPr>
        <dsp:cNvPr id="0" name=""/>
        <dsp:cNvSpPr/>
      </dsp:nvSpPr>
      <dsp:spPr>
        <a:xfrm>
          <a:off x="6453075" y="1490565"/>
          <a:ext cx="941982" cy="32295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Laster (24:10-23)</a:t>
          </a:r>
        </a:p>
      </dsp:txBody>
      <dsp:txXfrm>
        <a:off x="6480665" y="1518155"/>
        <a:ext cx="886802" cy="3174378"/>
      </dsp:txXfrm>
    </dsp:sp>
    <dsp:sp modelId="{75A39BAF-D4AA-499D-950A-6405F6324D77}">
      <dsp:nvSpPr>
        <dsp:cNvPr id="0" name=""/>
        <dsp:cNvSpPr/>
      </dsp:nvSpPr>
      <dsp:spPr>
        <a:xfrm>
          <a:off x="7601116" y="0"/>
          <a:ext cx="1177478" cy="496855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Landwetten (25-27)</a:t>
          </a:r>
        </a:p>
      </dsp:txBody>
      <dsp:txXfrm>
        <a:off x="7601116" y="0"/>
        <a:ext cx="1177478" cy="1490565"/>
      </dsp:txXfrm>
    </dsp:sp>
    <dsp:sp modelId="{EE4EFF38-6351-494F-A925-9A393625830E}">
      <dsp:nvSpPr>
        <dsp:cNvPr id="0" name=""/>
        <dsp:cNvSpPr/>
      </dsp:nvSpPr>
      <dsp:spPr>
        <a:xfrm>
          <a:off x="7718864" y="1490990"/>
          <a:ext cx="941982" cy="9761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Sabbat- en jubeljaar (25)</a:t>
          </a:r>
        </a:p>
      </dsp:txBody>
      <dsp:txXfrm>
        <a:off x="7746454" y="1518580"/>
        <a:ext cx="886802" cy="920941"/>
      </dsp:txXfrm>
    </dsp:sp>
    <dsp:sp modelId="{6453B204-6364-4282-9DC1-4C3715770021}">
      <dsp:nvSpPr>
        <dsp:cNvPr id="0" name=""/>
        <dsp:cNvSpPr/>
      </dsp:nvSpPr>
      <dsp:spPr>
        <a:xfrm>
          <a:off x="7718864" y="2617284"/>
          <a:ext cx="941982" cy="9761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Zegen en vloek</a:t>
          </a:r>
          <a:br>
            <a:rPr lang="nl-BE" sz="1300" kern="1200" dirty="0"/>
          </a:br>
          <a:r>
            <a:rPr lang="nl-BE" sz="1300" kern="1200" dirty="0"/>
            <a:t>(26)</a:t>
          </a:r>
        </a:p>
      </dsp:txBody>
      <dsp:txXfrm>
        <a:off x="7746454" y="2644874"/>
        <a:ext cx="886802" cy="920941"/>
      </dsp:txXfrm>
    </dsp:sp>
    <dsp:sp modelId="{A1AAF8C7-3423-43AF-AFDD-9ED831CDBEB6}">
      <dsp:nvSpPr>
        <dsp:cNvPr id="0" name=""/>
        <dsp:cNvSpPr/>
      </dsp:nvSpPr>
      <dsp:spPr>
        <a:xfrm>
          <a:off x="7718864" y="3743578"/>
          <a:ext cx="941982" cy="9761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Geloften (27)</a:t>
          </a:r>
        </a:p>
      </dsp:txBody>
      <dsp:txXfrm>
        <a:off x="7746454" y="3771168"/>
        <a:ext cx="886802" cy="9209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45300-C4B0-4C96-91D2-CEF798CA437F}">
      <dsp:nvSpPr>
        <dsp:cNvPr id="0" name=""/>
        <dsp:cNvSpPr/>
      </dsp:nvSpPr>
      <dsp:spPr>
        <a:xfrm>
          <a:off x="0" y="494285"/>
          <a:ext cx="8229600" cy="1403325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687324" rIns="638708" bIns="234696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3300" kern="1200" dirty="0"/>
            <a:t>Rein–zuiver</a:t>
          </a:r>
        </a:p>
      </dsp:txBody>
      <dsp:txXfrm>
        <a:off x="0" y="494285"/>
        <a:ext cx="8229600" cy="1403325"/>
      </dsp:txXfrm>
    </dsp:sp>
    <dsp:sp modelId="{AA3AAF4D-F582-4E1C-8C3D-F8830B8E52EC}">
      <dsp:nvSpPr>
        <dsp:cNvPr id="0" name=""/>
        <dsp:cNvSpPr/>
      </dsp:nvSpPr>
      <dsp:spPr>
        <a:xfrm>
          <a:off x="411480" y="7205"/>
          <a:ext cx="5760720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300" kern="1200" dirty="0"/>
            <a:t>Tempel = ‘heilig’</a:t>
          </a:r>
        </a:p>
      </dsp:txBody>
      <dsp:txXfrm>
        <a:off x="459035" y="54760"/>
        <a:ext cx="5665610" cy="879050"/>
      </dsp:txXfrm>
    </dsp:sp>
    <dsp:sp modelId="{F5B9CA40-6ECF-479C-9890-C36E2DE960BD}">
      <dsp:nvSpPr>
        <dsp:cNvPr id="0" name=""/>
        <dsp:cNvSpPr/>
      </dsp:nvSpPr>
      <dsp:spPr>
        <a:xfrm>
          <a:off x="0" y="2562890"/>
          <a:ext cx="8229600" cy="1923075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687324" rIns="638708" bIns="234696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3300" kern="1200" dirty="0"/>
            <a:t>Rein–zuiver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3300" kern="1200" dirty="0"/>
            <a:t>Onrein–vuil</a:t>
          </a:r>
        </a:p>
      </dsp:txBody>
      <dsp:txXfrm>
        <a:off x="0" y="2562890"/>
        <a:ext cx="8229600" cy="1923075"/>
      </dsp:txXfrm>
    </dsp:sp>
    <dsp:sp modelId="{0B50480A-01E8-4EBC-B692-AD184EE26B66}">
      <dsp:nvSpPr>
        <dsp:cNvPr id="0" name=""/>
        <dsp:cNvSpPr/>
      </dsp:nvSpPr>
      <dsp:spPr>
        <a:xfrm>
          <a:off x="411480" y="2075810"/>
          <a:ext cx="5760720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300" kern="1200" dirty="0"/>
            <a:t>Profaan = ‘onheilig’</a:t>
          </a:r>
        </a:p>
      </dsp:txBody>
      <dsp:txXfrm>
        <a:off x="459035" y="2123365"/>
        <a:ext cx="5665610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5F77-9D03-445E-9715-5FC0D564FCFF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2164C-9A06-44E9-B44C-B8B034C745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623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998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542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590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915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471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621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178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6996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722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1292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838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531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75595" y="607220"/>
            <a:ext cx="3738610" cy="2630900"/>
          </a:xfrm>
          <a:noFill/>
        </p:spPr>
        <p:txBody>
          <a:bodyPr>
            <a:normAutofit/>
          </a:bodyPr>
          <a:lstStyle/>
          <a:p>
            <a:pPr algn="l"/>
            <a:r>
              <a:rPr lang="nl-BE" sz="4100" dirty="0"/>
              <a:t>Leviticus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75595" y="3393370"/>
            <a:ext cx="3738610" cy="1714408"/>
          </a:xfrm>
          <a:noFill/>
        </p:spPr>
        <p:txBody>
          <a:bodyPr>
            <a:normAutofit/>
          </a:bodyPr>
          <a:lstStyle/>
          <a:p>
            <a:pPr algn="l"/>
            <a:r>
              <a:rPr lang="nl-BE" dirty="0"/>
              <a:t>dr. Raymond R. Hausoul</a:t>
            </a:r>
          </a:p>
        </p:txBody>
      </p:sp>
      <p:pic>
        <p:nvPicPr>
          <p:cNvPr id="1026" name="Picture 2" descr="Afbeelding met verbruiksartikelen voor kantoor, overdekt, schaar, papier&#10;&#10;Door AI gegenereerde inhoud is mogelijk onjuist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2" r="-2" b="-2"/>
          <a:stretch>
            <a:fillRect/>
          </a:stretch>
        </p:blipFill>
        <p:spPr bwMode="auto">
          <a:xfrm>
            <a:off x="20" y="10"/>
            <a:ext cx="4504114" cy="57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15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Canonieke opbouw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608"/>
              </p:ext>
            </p:extLst>
          </p:nvPr>
        </p:nvGraphicFramePr>
        <p:xfrm>
          <a:off x="628650" y="1520825"/>
          <a:ext cx="7886700" cy="362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183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Chiastische opbouw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849388"/>
            <a:ext cx="8507288" cy="3629392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  <a:tabLst>
                <a:tab pos="358775" algn="l"/>
                <a:tab pos="719138" algn="l"/>
                <a:tab pos="1077913" algn="l"/>
              </a:tabLst>
            </a:pPr>
            <a:r>
              <a:rPr lang="nl-BE" dirty="0"/>
              <a:t>A – Israël als slaven in Egypte, voorbereiding van Mozes (Ex1:1-6:26)  </a:t>
            </a:r>
          </a:p>
          <a:p>
            <a:pPr marL="109728" indent="0">
              <a:buNone/>
              <a:tabLst>
                <a:tab pos="358775" algn="l"/>
                <a:tab pos="719138" algn="l"/>
                <a:tab pos="1077913" algn="l"/>
              </a:tabLst>
            </a:pPr>
            <a:r>
              <a:rPr lang="nl-BE" dirty="0"/>
              <a:t>  B – Bevrijding uit Egypte en reis naar de berg Sinaï (Ex6:27-18:27)</a:t>
            </a:r>
          </a:p>
          <a:p>
            <a:pPr marL="109728" indent="0">
              <a:buNone/>
              <a:tabLst>
                <a:tab pos="358775" algn="l"/>
                <a:tab pos="719138" algn="l"/>
                <a:tab pos="1077913" algn="l"/>
              </a:tabLst>
            </a:pPr>
            <a:r>
              <a:rPr lang="nl-BE" dirty="0"/>
              <a:t>    C – De ontvangst van de wet op de berg Sinaï, heerlijkheid Gods (Ex19-34)</a:t>
            </a:r>
          </a:p>
          <a:p>
            <a:pPr marL="109728" indent="0">
              <a:buNone/>
              <a:tabLst>
                <a:tab pos="358775" algn="l"/>
                <a:tab pos="719138" algn="l"/>
                <a:tab pos="1077913" algn="l"/>
              </a:tabLst>
            </a:pPr>
            <a:r>
              <a:rPr lang="nl-BE" dirty="0"/>
              <a:t>      D – Bouw van Gods Woning en wijding van het priesterschap (Ex35-Lv9)</a:t>
            </a:r>
          </a:p>
          <a:p>
            <a:pPr marL="109728" indent="0">
              <a:buNone/>
              <a:tabLst>
                <a:tab pos="358775" algn="l"/>
                <a:tab pos="719138" algn="l"/>
                <a:tab pos="1077913" algn="l"/>
              </a:tabLst>
            </a:pPr>
            <a:r>
              <a:rPr lang="nl-BE" dirty="0"/>
              <a:t>        E – Historisch intermezzo over heiligheid (Lv10)</a:t>
            </a:r>
          </a:p>
          <a:p>
            <a:pPr marL="109728" indent="0">
              <a:buNone/>
              <a:tabLst>
                <a:tab pos="358775" algn="l"/>
                <a:tab pos="719138" algn="l"/>
                <a:tab pos="1077913" algn="l"/>
              </a:tabLst>
            </a:pPr>
            <a:r>
              <a:rPr lang="nl-BE" dirty="0"/>
              <a:t>          F – De </a:t>
            </a:r>
            <a:r>
              <a:rPr lang="nl-BE" dirty="0" err="1"/>
              <a:t>Reinheidheidswet</a:t>
            </a:r>
            <a:r>
              <a:rPr lang="nl-BE" dirty="0"/>
              <a:t> (Lv11-15).</a:t>
            </a:r>
          </a:p>
          <a:p>
            <a:pPr marL="109728" indent="0">
              <a:buNone/>
              <a:tabLst>
                <a:tab pos="358775" algn="l"/>
                <a:tab pos="719138" algn="l"/>
                <a:tab pos="1077913" algn="l"/>
              </a:tabLst>
            </a:pPr>
            <a:r>
              <a:rPr lang="nl-BE" dirty="0"/>
              <a:t>            X – Theologisch intermezzo: Verzoendag (Lv16)</a:t>
            </a:r>
          </a:p>
          <a:p>
            <a:pPr marL="109728" indent="0">
              <a:buNone/>
              <a:tabLst>
                <a:tab pos="358775" algn="l"/>
                <a:tab pos="719138" algn="l"/>
                <a:tab pos="1077913" algn="l"/>
              </a:tabLst>
            </a:pPr>
            <a:r>
              <a:rPr lang="nl-BE" dirty="0"/>
              <a:t>          F’ – De Heiligheidswet (Lv17-24).</a:t>
            </a:r>
          </a:p>
          <a:p>
            <a:pPr marL="109728" indent="0">
              <a:buNone/>
              <a:tabLst>
                <a:tab pos="358775" algn="l"/>
                <a:tab pos="719138" algn="l"/>
                <a:tab pos="1077913" algn="l"/>
              </a:tabLst>
            </a:pPr>
            <a:r>
              <a:rPr lang="nl-BE" dirty="0"/>
              <a:t>        E’ – Historisch intermezzo over heiligheid (Lv24:10-23)</a:t>
            </a:r>
          </a:p>
          <a:p>
            <a:pPr marL="109728" indent="0">
              <a:buNone/>
              <a:tabLst>
                <a:tab pos="358775" algn="l"/>
                <a:tab pos="719138" algn="l"/>
                <a:tab pos="1077913" algn="l"/>
              </a:tabLst>
            </a:pPr>
            <a:r>
              <a:rPr lang="nl-BE" dirty="0"/>
              <a:t>      D’ – De Wet op het land van Jahweh: zegen en vloek (Lv25-27).</a:t>
            </a:r>
          </a:p>
          <a:p>
            <a:pPr marL="109728" indent="0">
              <a:buNone/>
              <a:tabLst>
                <a:tab pos="358775" algn="l"/>
                <a:tab pos="719138" algn="l"/>
                <a:tab pos="1077913" algn="l"/>
              </a:tabLst>
            </a:pPr>
            <a:r>
              <a:rPr lang="nl-BE" dirty="0"/>
              <a:t>    C’ – De heiliging van Israël rondom de tabernakel (Nm1-6)</a:t>
            </a:r>
          </a:p>
          <a:p>
            <a:pPr marL="109728" indent="0">
              <a:buNone/>
              <a:tabLst>
                <a:tab pos="358775" algn="l"/>
                <a:tab pos="719138" algn="l"/>
                <a:tab pos="1077913" algn="l"/>
              </a:tabLst>
            </a:pPr>
            <a:r>
              <a:rPr lang="nl-BE" dirty="0"/>
              <a:t>  B’ – De </a:t>
            </a:r>
            <a:r>
              <a:rPr lang="nl-BE" dirty="0" err="1"/>
              <a:t>reiswet</a:t>
            </a:r>
            <a:r>
              <a:rPr lang="nl-BE" dirty="0"/>
              <a:t> en de reis van de Sinaï naar de grens van Kanaän (Nm7-26).</a:t>
            </a:r>
          </a:p>
          <a:p>
            <a:pPr marL="109728" indent="0">
              <a:buNone/>
              <a:tabLst>
                <a:tab pos="358775" algn="l"/>
                <a:tab pos="719138" algn="l"/>
                <a:tab pos="1077913" algn="l"/>
              </a:tabLst>
            </a:pPr>
            <a:r>
              <a:rPr lang="nl-BE" dirty="0"/>
              <a:t>A’ – Israël als erfgenamen in Kanaän, voorbereiding van het erfdeel (Nm27-36).</a:t>
            </a:r>
          </a:p>
        </p:txBody>
      </p:sp>
    </p:spTree>
    <p:extLst>
      <p:ext uri="{BB962C8B-B14F-4D97-AF65-F5344CB8AC3E}">
        <p14:creationId xmlns:p14="http://schemas.microsoft.com/office/powerpoint/2010/main" val="3979241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3546"/>
            <a:ext cx="8532440" cy="521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21196"/>
            <a:ext cx="5254299" cy="342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001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638304"/>
              </p:ext>
            </p:extLst>
          </p:nvPr>
        </p:nvGraphicFramePr>
        <p:xfrm>
          <a:off x="251520" y="697260"/>
          <a:ext cx="878497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140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200620"/>
              </p:ext>
            </p:extLst>
          </p:nvPr>
        </p:nvGraphicFramePr>
        <p:xfrm>
          <a:off x="457200" y="985292"/>
          <a:ext cx="8229600" cy="4493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6953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a">
  <a:themeElements>
    <a:clrScheme name="Office 2013 - 2022 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444</TotalTime>
  <Words>348</Words>
  <Application>Microsoft Office PowerPoint</Application>
  <PresentationFormat>Diavoorstelling (16:10)</PresentationFormat>
  <Paragraphs>58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2013 - 2022 Thema</vt:lpstr>
      <vt:lpstr>Leviticus</vt:lpstr>
      <vt:lpstr>Canonieke opbouw</vt:lpstr>
      <vt:lpstr>Chiastische opbouw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RRH</dc:creator>
  <cp:lastModifiedBy>Raymond  Hausoul</cp:lastModifiedBy>
  <cp:revision>151</cp:revision>
  <dcterms:created xsi:type="dcterms:W3CDTF">2019-09-04T13:46:42Z</dcterms:created>
  <dcterms:modified xsi:type="dcterms:W3CDTF">2025-10-13T12:16:17Z</dcterms:modified>
</cp:coreProperties>
</file>